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30"/>
  </p:notesMasterIdLst>
  <p:handoutMasterIdLst>
    <p:handoutMasterId r:id="rId31"/>
  </p:handoutMasterIdLst>
  <p:sldIdLst>
    <p:sldId id="256" r:id="rId2"/>
    <p:sldId id="296" r:id="rId3"/>
    <p:sldId id="257" r:id="rId4"/>
    <p:sldId id="340" r:id="rId5"/>
    <p:sldId id="258" r:id="rId6"/>
    <p:sldId id="299" r:id="rId7"/>
    <p:sldId id="300" r:id="rId8"/>
    <p:sldId id="302" r:id="rId9"/>
    <p:sldId id="306" r:id="rId10"/>
    <p:sldId id="259" r:id="rId11"/>
    <p:sldId id="305" r:id="rId12"/>
    <p:sldId id="261" r:id="rId13"/>
    <p:sldId id="307" r:id="rId14"/>
    <p:sldId id="332" r:id="rId15"/>
    <p:sldId id="341" r:id="rId16"/>
    <p:sldId id="347" r:id="rId17"/>
    <p:sldId id="354" r:id="rId18"/>
    <p:sldId id="360" r:id="rId19"/>
    <p:sldId id="348" r:id="rId20"/>
    <p:sldId id="361" r:id="rId21"/>
    <p:sldId id="359" r:id="rId22"/>
    <p:sldId id="349" r:id="rId23"/>
    <p:sldId id="362" r:id="rId24"/>
    <p:sldId id="351" r:id="rId25"/>
    <p:sldId id="352" r:id="rId26"/>
    <p:sldId id="363" r:id="rId27"/>
    <p:sldId id="350" r:id="rId28"/>
    <p:sldId id="358" r:id="rId29"/>
  </p:sldIdLst>
  <p:sldSz cx="12192000" cy="6858000"/>
  <p:notesSz cx="6858000" cy="9144000"/>
  <p:embeddedFontLst>
    <p:embeddedFont>
      <p:font typeface="DM Sans" pitchFamily="2" charset="0"/>
      <p:regular r:id="rId32"/>
      <p:bold r:id="rId33"/>
      <p:italic r:id="rId34"/>
      <p:boldItalic r:id="rId35"/>
    </p:embeddedFont>
    <p:embeddedFont>
      <p:font typeface="Golos Text ExtraBold" panose="020B0604020202020204" charset="0"/>
      <p:bold r:id="rId36"/>
    </p:embeddedFont>
    <p:embeddedFont>
      <p:font typeface="Palanquin Dark" panose="020B0604020202020204" charset="0"/>
      <p:regular r:id="rId37"/>
      <p:bold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6FE33C-5F54-41BA-AFB3-79045D1AD836}">
  <a:tblStyle styleId="{3C6FE33C-5F54-41BA-AFB3-79045D1AD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C07EC1-90AA-4839-B6F4-36904428446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9" autoAdjust="0"/>
    <p:restoredTop sz="94660"/>
  </p:normalViewPr>
  <p:slideViewPr>
    <p:cSldViewPr snapToGrid="0">
      <p:cViewPr varScale="1">
        <p:scale>
          <a:sx n="88" d="100"/>
          <a:sy n="88" d="100"/>
        </p:scale>
        <p:origin x="10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3C7D26-474B-D2CE-F683-B50D73E591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620CDD-1FDE-8E3C-6F57-97E1538A29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73C6E4-2787-41EC-9451-2E92BE3A2B49}" type="datetimeFigureOut">
              <a:rPr lang="en-US" smtClean="0"/>
              <a:t>12/16/2023</a:t>
            </a:fld>
            <a:endParaRPr lang="en-US"/>
          </a:p>
        </p:txBody>
      </p:sp>
      <p:sp>
        <p:nvSpPr>
          <p:cNvPr id="4" name="Footer Placeholder 3">
            <a:extLst>
              <a:ext uri="{FF2B5EF4-FFF2-40B4-BE49-F238E27FC236}">
                <a16:creationId xmlns:a16="http://schemas.microsoft.com/office/drawing/2014/main" id="{982C0814-C901-8224-DFCB-B99617BB7B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1A1707-1145-4B89-5396-7A6168941D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8571A4-CF59-4C05-9379-298681DEB581}" type="slidenum">
              <a:rPr lang="en-US" smtClean="0"/>
              <a:t>‹#›</a:t>
            </a:fld>
            <a:endParaRPr lang="en-US"/>
          </a:p>
        </p:txBody>
      </p:sp>
    </p:spTree>
    <p:extLst>
      <p:ext uri="{BB962C8B-B14F-4D97-AF65-F5344CB8AC3E}">
        <p14:creationId xmlns:p14="http://schemas.microsoft.com/office/powerpoint/2010/main" val="2214562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cd280f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cd280f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003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15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4d79472916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4d79472916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91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053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cd280f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cd280f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990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cd280f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cd280f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96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4d79472916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4d79472916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2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33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131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712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54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49800" y="755198"/>
            <a:ext cx="10892400" cy="5347607"/>
            <a:chOff x="451125" y="564812"/>
            <a:chExt cx="8169300" cy="4010705"/>
          </a:xfrm>
        </p:grpSpPr>
        <p:sp>
          <p:nvSpPr>
            <p:cNvPr id="10" name="Google Shape;10;p2"/>
            <p:cNvSpPr/>
            <p:nvPr/>
          </p:nvSpPr>
          <p:spPr>
            <a:xfrm>
              <a:off x="451125" y="629550"/>
              <a:ext cx="8169300" cy="38844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nvGrpSpPr>
            <p:cNvPr id="11" name="Google Shape;11;p2"/>
            <p:cNvGrpSpPr/>
            <p:nvPr/>
          </p:nvGrpSpPr>
          <p:grpSpPr>
            <a:xfrm>
              <a:off x="4511128" y="564812"/>
              <a:ext cx="118496" cy="119189"/>
              <a:chOff x="6916887" y="844381"/>
              <a:chExt cx="102870" cy="103481"/>
            </a:xfrm>
          </p:grpSpPr>
          <p:sp>
            <p:nvSpPr>
              <p:cNvPr id="12" name="Google Shape;12;p2"/>
              <p:cNvSpPr/>
              <p:nvPr/>
            </p:nvSpPr>
            <p:spPr>
              <a:xfrm>
                <a:off x="6940943" y="868436"/>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3" name="Google Shape;13;p2"/>
              <p:cNvSpPr/>
              <p:nvPr/>
            </p:nvSpPr>
            <p:spPr>
              <a:xfrm>
                <a:off x="6916887" y="844381"/>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4" name="Google Shape;14;p2"/>
            <p:cNvGrpSpPr/>
            <p:nvPr/>
          </p:nvGrpSpPr>
          <p:grpSpPr>
            <a:xfrm>
              <a:off x="2100366" y="4456328"/>
              <a:ext cx="118496" cy="119189"/>
              <a:chOff x="6620258" y="1050444"/>
              <a:chExt cx="102870" cy="103481"/>
            </a:xfrm>
          </p:grpSpPr>
          <p:sp>
            <p:nvSpPr>
              <p:cNvPr id="15" name="Google Shape;15;p2"/>
              <p:cNvSpPr/>
              <p:nvPr/>
            </p:nvSpPr>
            <p:spPr>
              <a:xfrm>
                <a:off x="6644314" y="1074499"/>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6" name="Google Shape;16;p2"/>
              <p:cNvSpPr/>
              <p:nvPr/>
            </p:nvSpPr>
            <p:spPr>
              <a:xfrm>
                <a:off x="6620258" y="1050444"/>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7" name="Google Shape;17;p2"/>
          <p:cNvSpPr txBox="1">
            <a:spLocks noGrp="1"/>
          </p:cNvSpPr>
          <p:nvPr>
            <p:ph type="ctrTitle"/>
          </p:nvPr>
        </p:nvSpPr>
        <p:spPr>
          <a:xfrm>
            <a:off x="1261615" y="1775000"/>
            <a:ext cx="4911200" cy="29188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6000">
                <a:latin typeface="Tahoma" panose="020B0604030504040204" pitchFamily="34" charset="0"/>
                <a:ea typeface="Tahoma" panose="020B0604030504040204" pitchFamily="34" charset="0"/>
                <a:cs typeface="Tahoma" panose="020B0604030504040204" pitchFamily="34" charset="0"/>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8" name="Google Shape;18;p2"/>
          <p:cNvSpPr txBox="1">
            <a:spLocks noGrp="1"/>
          </p:cNvSpPr>
          <p:nvPr>
            <p:ph type="subTitle" idx="1"/>
          </p:nvPr>
        </p:nvSpPr>
        <p:spPr>
          <a:xfrm>
            <a:off x="1261629" y="4695633"/>
            <a:ext cx="4911200" cy="5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9" name="Google Shape;19;p2"/>
          <p:cNvSpPr/>
          <p:nvPr/>
        </p:nvSpPr>
        <p:spPr>
          <a:xfrm>
            <a:off x="11279949" y="-912025"/>
            <a:ext cx="1824089" cy="1824041"/>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04"/>
        <p:cNvGrpSpPr/>
        <p:nvPr/>
      </p:nvGrpSpPr>
      <p:grpSpPr>
        <a:xfrm>
          <a:off x="0" y="0"/>
          <a:ext cx="0" cy="0"/>
          <a:chOff x="0" y="0"/>
          <a:chExt cx="0" cy="0"/>
        </a:xfrm>
      </p:grpSpPr>
      <p:grpSp>
        <p:nvGrpSpPr>
          <p:cNvPr id="205" name="Google Shape;205;p24"/>
          <p:cNvGrpSpPr/>
          <p:nvPr/>
        </p:nvGrpSpPr>
        <p:grpSpPr>
          <a:xfrm>
            <a:off x="669000" y="639883"/>
            <a:ext cx="10854000" cy="5584355"/>
            <a:chOff x="501750" y="479912"/>
            <a:chExt cx="8140500" cy="4188266"/>
          </a:xfrm>
        </p:grpSpPr>
        <p:sp>
          <p:nvSpPr>
            <p:cNvPr id="206" name="Google Shape;206;p24"/>
            <p:cNvSpPr/>
            <p:nvPr/>
          </p:nvSpPr>
          <p:spPr>
            <a:xfrm>
              <a:off x="501750" y="539500"/>
              <a:ext cx="8140500" cy="4069200"/>
            </a:xfrm>
            <a:prstGeom prst="roundRect">
              <a:avLst>
                <a:gd name="adj" fmla="val 2822"/>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nvGrpSpPr>
            <p:cNvPr id="207" name="Google Shape;207;p24"/>
            <p:cNvGrpSpPr/>
            <p:nvPr/>
          </p:nvGrpSpPr>
          <p:grpSpPr>
            <a:xfrm>
              <a:off x="1469140" y="479912"/>
              <a:ext cx="118495" cy="119191"/>
              <a:chOff x="4512753" y="952912"/>
              <a:chExt cx="118495" cy="119191"/>
            </a:xfrm>
          </p:grpSpPr>
          <p:sp>
            <p:nvSpPr>
              <p:cNvPr id="208" name="Google Shape;208;p24"/>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9" name="Google Shape;209;p24"/>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10" name="Google Shape;210;p24"/>
            <p:cNvGrpSpPr/>
            <p:nvPr/>
          </p:nvGrpSpPr>
          <p:grpSpPr>
            <a:xfrm>
              <a:off x="7556365" y="4548987"/>
              <a:ext cx="118495" cy="119191"/>
              <a:chOff x="4512753" y="952912"/>
              <a:chExt cx="118495" cy="119191"/>
            </a:xfrm>
          </p:grpSpPr>
          <p:sp>
            <p:nvSpPr>
              <p:cNvPr id="211" name="Google Shape;211;p24"/>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2" name="Google Shape;212;p24"/>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dk2"/>
        </a:solidFill>
        <a:effectLst/>
      </p:bgPr>
    </p:bg>
    <p:spTree>
      <p:nvGrpSpPr>
        <p:cNvPr id="1" name="Shape 213"/>
        <p:cNvGrpSpPr/>
        <p:nvPr/>
      </p:nvGrpSpPr>
      <p:grpSpPr>
        <a:xfrm>
          <a:off x="0" y="0"/>
          <a:ext cx="0" cy="0"/>
          <a:chOff x="0" y="0"/>
          <a:chExt cx="0" cy="0"/>
        </a:xfrm>
      </p:grpSpPr>
      <p:sp>
        <p:nvSpPr>
          <p:cNvPr id="214" name="Google Shape;214;p25"/>
          <p:cNvSpPr/>
          <p:nvPr/>
        </p:nvSpPr>
        <p:spPr>
          <a:xfrm>
            <a:off x="10589499" y="6144758"/>
            <a:ext cx="1278671" cy="1266097"/>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15" name="Google Shape;215;p25"/>
          <p:cNvSpPr/>
          <p:nvPr/>
        </p:nvSpPr>
        <p:spPr>
          <a:xfrm>
            <a:off x="-176033" y="-385067"/>
            <a:ext cx="1139200" cy="11044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6225900" y="3656536"/>
            <a:ext cx="4863200" cy="13936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None/>
              <a:defRPr sz="6000">
                <a:highlight>
                  <a:schemeClr val="dk2"/>
                </a:highlight>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SzPts val="5000"/>
              <a:buNone/>
              <a:defRPr sz="6667"/>
            </a:lvl2pPr>
            <a:lvl3pPr lvl="2" algn="ctr" rtl="0">
              <a:lnSpc>
                <a:spcPct val="100000"/>
              </a:lnSpc>
              <a:spcBef>
                <a:spcPts val="0"/>
              </a:spcBef>
              <a:spcAft>
                <a:spcPts val="0"/>
              </a:spcAft>
              <a:buSzPts val="5000"/>
              <a:buNone/>
              <a:defRPr sz="6667"/>
            </a:lvl3pPr>
            <a:lvl4pPr lvl="3" algn="ctr" rtl="0">
              <a:lnSpc>
                <a:spcPct val="100000"/>
              </a:lnSpc>
              <a:spcBef>
                <a:spcPts val="0"/>
              </a:spcBef>
              <a:spcAft>
                <a:spcPts val="0"/>
              </a:spcAft>
              <a:buSzPts val="5000"/>
              <a:buNone/>
              <a:defRPr sz="6667"/>
            </a:lvl4pPr>
            <a:lvl5pPr lvl="4" algn="ctr" rtl="0">
              <a:lnSpc>
                <a:spcPct val="100000"/>
              </a:lnSpc>
              <a:spcBef>
                <a:spcPts val="0"/>
              </a:spcBef>
              <a:spcAft>
                <a:spcPts val="0"/>
              </a:spcAft>
              <a:buSzPts val="5000"/>
              <a:buNone/>
              <a:defRPr sz="6667"/>
            </a:lvl5pPr>
            <a:lvl6pPr lvl="5" algn="ctr" rtl="0">
              <a:lnSpc>
                <a:spcPct val="100000"/>
              </a:lnSpc>
              <a:spcBef>
                <a:spcPts val="0"/>
              </a:spcBef>
              <a:spcAft>
                <a:spcPts val="0"/>
              </a:spcAft>
              <a:buSzPts val="5000"/>
              <a:buNone/>
              <a:defRPr sz="6667"/>
            </a:lvl6pPr>
            <a:lvl7pPr lvl="6" algn="ctr" rtl="0">
              <a:lnSpc>
                <a:spcPct val="100000"/>
              </a:lnSpc>
              <a:spcBef>
                <a:spcPts val="0"/>
              </a:spcBef>
              <a:spcAft>
                <a:spcPts val="0"/>
              </a:spcAft>
              <a:buSzPts val="5000"/>
              <a:buNone/>
              <a:defRPr sz="6667"/>
            </a:lvl7pPr>
            <a:lvl8pPr lvl="7" algn="ctr" rtl="0">
              <a:lnSpc>
                <a:spcPct val="100000"/>
              </a:lnSpc>
              <a:spcBef>
                <a:spcPts val="0"/>
              </a:spcBef>
              <a:spcAft>
                <a:spcPts val="0"/>
              </a:spcAft>
              <a:buSzPts val="5000"/>
              <a:buNone/>
              <a:defRPr sz="6667"/>
            </a:lvl8pPr>
            <a:lvl9pPr lvl="8" algn="ctr" rtl="0">
              <a:lnSpc>
                <a:spcPct val="100000"/>
              </a:lnSpc>
              <a:spcBef>
                <a:spcPts val="0"/>
              </a:spcBef>
              <a:spcAft>
                <a:spcPts val="0"/>
              </a:spcAft>
              <a:buSzPts val="5000"/>
              <a:buNone/>
              <a:defRPr sz="6667"/>
            </a:lvl9pPr>
          </a:lstStyle>
          <a:p>
            <a:endParaRPr/>
          </a:p>
        </p:txBody>
      </p:sp>
      <p:sp>
        <p:nvSpPr>
          <p:cNvPr id="22" name="Google Shape;22;p3"/>
          <p:cNvSpPr txBox="1">
            <a:spLocks noGrp="1"/>
          </p:cNvSpPr>
          <p:nvPr>
            <p:ph type="title" idx="2" hasCustomPrompt="1"/>
          </p:nvPr>
        </p:nvSpPr>
        <p:spPr>
          <a:xfrm>
            <a:off x="6365767" y="1783000"/>
            <a:ext cx="1750800" cy="17556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7333">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SzPts val="5000"/>
              <a:buNone/>
              <a:defRPr sz="6667"/>
            </a:lvl2pPr>
            <a:lvl3pPr lvl="2" algn="ctr" rtl="0">
              <a:lnSpc>
                <a:spcPct val="100000"/>
              </a:lnSpc>
              <a:spcBef>
                <a:spcPts val="0"/>
              </a:spcBef>
              <a:spcAft>
                <a:spcPts val="0"/>
              </a:spcAft>
              <a:buSzPts val="5000"/>
              <a:buNone/>
              <a:defRPr sz="6667"/>
            </a:lvl3pPr>
            <a:lvl4pPr lvl="3" algn="ctr" rtl="0">
              <a:lnSpc>
                <a:spcPct val="100000"/>
              </a:lnSpc>
              <a:spcBef>
                <a:spcPts val="0"/>
              </a:spcBef>
              <a:spcAft>
                <a:spcPts val="0"/>
              </a:spcAft>
              <a:buSzPts val="5000"/>
              <a:buNone/>
              <a:defRPr sz="6667"/>
            </a:lvl4pPr>
            <a:lvl5pPr lvl="4" algn="ctr" rtl="0">
              <a:lnSpc>
                <a:spcPct val="100000"/>
              </a:lnSpc>
              <a:spcBef>
                <a:spcPts val="0"/>
              </a:spcBef>
              <a:spcAft>
                <a:spcPts val="0"/>
              </a:spcAft>
              <a:buSzPts val="5000"/>
              <a:buNone/>
              <a:defRPr sz="6667"/>
            </a:lvl5pPr>
            <a:lvl6pPr lvl="5" algn="ctr" rtl="0">
              <a:lnSpc>
                <a:spcPct val="100000"/>
              </a:lnSpc>
              <a:spcBef>
                <a:spcPts val="0"/>
              </a:spcBef>
              <a:spcAft>
                <a:spcPts val="0"/>
              </a:spcAft>
              <a:buSzPts val="5000"/>
              <a:buNone/>
              <a:defRPr sz="6667"/>
            </a:lvl6pPr>
            <a:lvl7pPr lvl="6" algn="ctr" rtl="0">
              <a:lnSpc>
                <a:spcPct val="100000"/>
              </a:lnSpc>
              <a:spcBef>
                <a:spcPts val="0"/>
              </a:spcBef>
              <a:spcAft>
                <a:spcPts val="0"/>
              </a:spcAft>
              <a:buSzPts val="5000"/>
              <a:buNone/>
              <a:defRPr sz="6667"/>
            </a:lvl7pPr>
            <a:lvl8pPr lvl="7" algn="ctr" rtl="0">
              <a:lnSpc>
                <a:spcPct val="100000"/>
              </a:lnSpc>
              <a:spcBef>
                <a:spcPts val="0"/>
              </a:spcBef>
              <a:spcAft>
                <a:spcPts val="0"/>
              </a:spcAft>
              <a:buSzPts val="5000"/>
              <a:buNone/>
              <a:defRPr sz="6667"/>
            </a:lvl8pPr>
            <a:lvl9pPr lvl="8" algn="ctr" rtl="0">
              <a:lnSpc>
                <a:spcPct val="100000"/>
              </a:lnSpc>
              <a:spcBef>
                <a:spcPts val="0"/>
              </a:spcBef>
              <a:spcAft>
                <a:spcPts val="0"/>
              </a:spcAft>
              <a:buSzPts val="5000"/>
              <a:buNone/>
              <a:defRPr sz="6667"/>
            </a:lvl9pPr>
          </a:lstStyle>
          <a:p>
            <a:r>
              <a:t>xx%</a:t>
            </a:r>
          </a:p>
        </p:txBody>
      </p:sp>
      <p:sp>
        <p:nvSpPr>
          <p:cNvPr id="23" name="Google Shape;23;p3"/>
          <p:cNvSpPr>
            <a:spLocks noGrp="1"/>
          </p:cNvSpPr>
          <p:nvPr>
            <p:ph type="pic" idx="3"/>
          </p:nvPr>
        </p:nvSpPr>
        <p:spPr>
          <a:xfrm>
            <a:off x="1689567" y="1392600"/>
            <a:ext cx="4072000" cy="4072800"/>
          </a:xfrm>
          <a:prstGeom prst="roundRect">
            <a:avLst>
              <a:gd name="adj" fmla="val 7563"/>
            </a:avLst>
          </a:prstGeom>
          <a:noFill/>
          <a:ln>
            <a:noFill/>
          </a:ln>
        </p:spPr>
      </p:sp>
      <p:sp>
        <p:nvSpPr>
          <p:cNvPr id="24" name="Google Shape;24;p3"/>
          <p:cNvSpPr/>
          <p:nvPr/>
        </p:nvSpPr>
        <p:spPr>
          <a:xfrm>
            <a:off x="11316599" y="5982641"/>
            <a:ext cx="1750811" cy="1750715"/>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5" name="Google Shape;25;p3"/>
          <p:cNvSpPr/>
          <p:nvPr/>
        </p:nvSpPr>
        <p:spPr>
          <a:xfrm>
            <a:off x="-339233" y="-165734"/>
            <a:ext cx="1070223" cy="1059723"/>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960000" y="516800"/>
            <a:ext cx="10272000" cy="7896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
        <p:nvSpPr>
          <p:cNvPr id="47" name="Google Shape;47;p6"/>
          <p:cNvSpPr/>
          <p:nvPr/>
        </p:nvSpPr>
        <p:spPr>
          <a:xfrm>
            <a:off x="-204349" y="5652928"/>
            <a:ext cx="984756" cy="983699"/>
          </a:xfrm>
          <a:custGeom>
            <a:avLst/>
            <a:gdLst/>
            <a:ahLst/>
            <a:cxnLst/>
            <a:rect l="l" t="t" r="r" b="b"/>
            <a:pathLst>
              <a:path w="9613" h="9603" fill="none" extrusionOk="0">
                <a:moveTo>
                  <a:pt x="7487" y="1270"/>
                </a:moveTo>
                <a:lnTo>
                  <a:pt x="6926" y="1777"/>
                </a:lnTo>
                <a:cubicBezTo>
                  <a:pt x="6905" y="1798"/>
                  <a:pt x="6895" y="1809"/>
                  <a:pt x="6884" y="1830"/>
                </a:cubicBezTo>
                <a:cubicBezTo>
                  <a:pt x="6525" y="1587"/>
                  <a:pt x="6144" y="1407"/>
                  <a:pt x="5742" y="1301"/>
                </a:cubicBezTo>
                <a:cubicBezTo>
                  <a:pt x="5742" y="1280"/>
                  <a:pt x="5742" y="1248"/>
                  <a:pt x="5753" y="1227"/>
                </a:cubicBezTo>
                <a:lnTo>
                  <a:pt x="5774" y="477"/>
                </a:lnTo>
                <a:cubicBezTo>
                  <a:pt x="5784" y="244"/>
                  <a:pt x="5605" y="43"/>
                  <a:pt x="5372" y="32"/>
                </a:cubicBezTo>
                <a:lnTo>
                  <a:pt x="4621" y="11"/>
                </a:lnTo>
                <a:cubicBezTo>
                  <a:pt x="4389" y="1"/>
                  <a:pt x="4188" y="180"/>
                  <a:pt x="4177" y="413"/>
                </a:cubicBezTo>
                <a:lnTo>
                  <a:pt x="4145" y="1164"/>
                </a:lnTo>
                <a:cubicBezTo>
                  <a:pt x="4145" y="1196"/>
                  <a:pt x="4145" y="1217"/>
                  <a:pt x="4156" y="1238"/>
                </a:cubicBezTo>
                <a:cubicBezTo>
                  <a:pt x="3754" y="1312"/>
                  <a:pt x="3363" y="1449"/>
                  <a:pt x="3003" y="1661"/>
                </a:cubicBezTo>
                <a:cubicBezTo>
                  <a:pt x="2993" y="1640"/>
                  <a:pt x="2972" y="1619"/>
                  <a:pt x="2961" y="1597"/>
                </a:cubicBezTo>
                <a:lnTo>
                  <a:pt x="2454" y="1048"/>
                </a:lnTo>
                <a:cubicBezTo>
                  <a:pt x="2295" y="878"/>
                  <a:pt x="2020" y="868"/>
                  <a:pt x="1851" y="1016"/>
                </a:cubicBezTo>
                <a:lnTo>
                  <a:pt x="1301" y="1523"/>
                </a:lnTo>
                <a:cubicBezTo>
                  <a:pt x="1121" y="1682"/>
                  <a:pt x="1111" y="1957"/>
                  <a:pt x="1269" y="2126"/>
                </a:cubicBezTo>
                <a:lnTo>
                  <a:pt x="1777" y="2676"/>
                </a:lnTo>
                <a:cubicBezTo>
                  <a:pt x="1798" y="2697"/>
                  <a:pt x="1819" y="2718"/>
                  <a:pt x="1830" y="2729"/>
                </a:cubicBezTo>
                <a:cubicBezTo>
                  <a:pt x="1586" y="3078"/>
                  <a:pt x="1417" y="3469"/>
                  <a:pt x="1301" y="3871"/>
                </a:cubicBezTo>
                <a:cubicBezTo>
                  <a:pt x="1280" y="3871"/>
                  <a:pt x="1259" y="3860"/>
                  <a:pt x="1227" y="3860"/>
                </a:cubicBezTo>
                <a:lnTo>
                  <a:pt x="476" y="3829"/>
                </a:lnTo>
                <a:cubicBezTo>
                  <a:pt x="370" y="3829"/>
                  <a:pt x="265" y="3871"/>
                  <a:pt x="180" y="3945"/>
                </a:cubicBezTo>
                <a:lnTo>
                  <a:pt x="180" y="3945"/>
                </a:lnTo>
                <a:cubicBezTo>
                  <a:pt x="95" y="4019"/>
                  <a:pt x="43" y="4125"/>
                  <a:pt x="43" y="4241"/>
                </a:cubicBezTo>
                <a:lnTo>
                  <a:pt x="11" y="4992"/>
                </a:lnTo>
                <a:lnTo>
                  <a:pt x="11" y="4992"/>
                </a:lnTo>
                <a:cubicBezTo>
                  <a:pt x="0" y="5224"/>
                  <a:pt x="180" y="5425"/>
                  <a:pt x="423" y="5425"/>
                </a:cubicBezTo>
                <a:lnTo>
                  <a:pt x="1174" y="5457"/>
                </a:lnTo>
                <a:cubicBezTo>
                  <a:pt x="1195" y="5457"/>
                  <a:pt x="1216" y="5457"/>
                  <a:pt x="1248" y="5457"/>
                </a:cubicBezTo>
                <a:cubicBezTo>
                  <a:pt x="1312" y="5859"/>
                  <a:pt x="1460" y="6240"/>
                  <a:pt x="1660" y="6610"/>
                </a:cubicBezTo>
                <a:cubicBezTo>
                  <a:pt x="1639" y="6620"/>
                  <a:pt x="1629" y="6631"/>
                  <a:pt x="1608" y="6652"/>
                </a:cubicBezTo>
                <a:lnTo>
                  <a:pt x="1047" y="7159"/>
                </a:lnTo>
                <a:cubicBezTo>
                  <a:pt x="878" y="7318"/>
                  <a:pt x="867" y="7582"/>
                  <a:pt x="1026" y="7762"/>
                </a:cubicBezTo>
                <a:lnTo>
                  <a:pt x="1534" y="8312"/>
                </a:lnTo>
                <a:cubicBezTo>
                  <a:pt x="1692" y="8481"/>
                  <a:pt x="1957" y="8492"/>
                  <a:pt x="2136" y="8344"/>
                </a:cubicBezTo>
                <a:lnTo>
                  <a:pt x="2686" y="7836"/>
                </a:lnTo>
                <a:cubicBezTo>
                  <a:pt x="2707" y="7815"/>
                  <a:pt x="2718" y="7794"/>
                  <a:pt x="2739" y="7773"/>
                </a:cubicBezTo>
                <a:cubicBezTo>
                  <a:pt x="3088" y="8027"/>
                  <a:pt x="3469" y="8196"/>
                  <a:pt x="3881" y="8302"/>
                </a:cubicBezTo>
                <a:cubicBezTo>
                  <a:pt x="3870" y="8333"/>
                  <a:pt x="3870" y="8354"/>
                  <a:pt x="3870" y="8376"/>
                </a:cubicBezTo>
                <a:lnTo>
                  <a:pt x="3839" y="9126"/>
                </a:lnTo>
                <a:cubicBezTo>
                  <a:pt x="3828" y="9243"/>
                  <a:pt x="3870" y="9348"/>
                  <a:pt x="3945" y="9433"/>
                </a:cubicBezTo>
                <a:cubicBezTo>
                  <a:pt x="4029" y="9518"/>
                  <a:pt x="4135" y="9560"/>
                  <a:pt x="4241" y="9570"/>
                </a:cubicBezTo>
                <a:lnTo>
                  <a:pt x="4991" y="9602"/>
                </a:lnTo>
                <a:lnTo>
                  <a:pt x="4991" y="9602"/>
                </a:lnTo>
                <a:cubicBezTo>
                  <a:pt x="5108" y="9602"/>
                  <a:pt x="5213" y="9560"/>
                  <a:pt x="5298" y="9486"/>
                </a:cubicBezTo>
                <a:cubicBezTo>
                  <a:pt x="5383" y="9412"/>
                  <a:pt x="5435" y="9306"/>
                  <a:pt x="5435" y="9190"/>
                </a:cubicBezTo>
                <a:lnTo>
                  <a:pt x="5467" y="8439"/>
                </a:lnTo>
                <a:cubicBezTo>
                  <a:pt x="5467" y="8418"/>
                  <a:pt x="5467" y="8386"/>
                  <a:pt x="5457" y="8365"/>
                </a:cubicBezTo>
                <a:cubicBezTo>
                  <a:pt x="5858" y="8291"/>
                  <a:pt x="6250" y="8153"/>
                  <a:pt x="6609" y="7953"/>
                </a:cubicBezTo>
                <a:cubicBezTo>
                  <a:pt x="6620" y="7963"/>
                  <a:pt x="6641" y="7984"/>
                  <a:pt x="6652" y="8005"/>
                </a:cubicBezTo>
                <a:lnTo>
                  <a:pt x="7159" y="8555"/>
                </a:lnTo>
                <a:cubicBezTo>
                  <a:pt x="7318" y="8735"/>
                  <a:pt x="7593" y="8746"/>
                  <a:pt x="7762" y="8587"/>
                </a:cubicBezTo>
                <a:lnTo>
                  <a:pt x="8312" y="8079"/>
                </a:lnTo>
                <a:cubicBezTo>
                  <a:pt x="8491" y="7921"/>
                  <a:pt x="8502" y="7656"/>
                  <a:pt x="8343" y="7477"/>
                </a:cubicBezTo>
                <a:lnTo>
                  <a:pt x="7836" y="6927"/>
                </a:lnTo>
                <a:cubicBezTo>
                  <a:pt x="7815" y="6906"/>
                  <a:pt x="7804" y="6895"/>
                  <a:pt x="7783" y="6874"/>
                </a:cubicBezTo>
                <a:cubicBezTo>
                  <a:pt x="8026" y="6525"/>
                  <a:pt x="8206" y="6134"/>
                  <a:pt x="8312" y="5732"/>
                </a:cubicBezTo>
                <a:cubicBezTo>
                  <a:pt x="8333" y="5743"/>
                  <a:pt x="8354" y="5743"/>
                  <a:pt x="8386" y="5743"/>
                </a:cubicBezTo>
                <a:lnTo>
                  <a:pt x="9137" y="5774"/>
                </a:lnTo>
                <a:cubicBezTo>
                  <a:pt x="9253" y="5774"/>
                  <a:pt x="9359" y="5732"/>
                  <a:pt x="9433" y="5669"/>
                </a:cubicBezTo>
                <a:cubicBezTo>
                  <a:pt x="9517" y="5595"/>
                  <a:pt x="9570" y="5489"/>
                  <a:pt x="9570" y="5372"/>
                </a:cubicBezTo>
                <a:lnTo>
                  <a:pt x="9602" y="4622"/>
                </a:lnTo>
                <a:cubicBezTo>
                  <a:pt x="9612" y="4378"/>
                  <a:pt x="9433" y="4188"/>
                  <a:pt x="9200" y="4178"/>
                </a:cubicBezTo>
                <a:lnTo>
                  <a:pt x="8449" y="4146"/>
                </a:lnTo>
                <a:cubicBezTo>
                  <a:pt x="8417" y="4146"/>
                  <a:pt x="8396" y="4146"/>
                  <a:pt x="8375" y="4156"/>
                </a:cubicBezTo>
                <a:cubicBezTo>
                  <a:pt x="8301" y="3755"/>
                  <a:pt x="8164" y="3363"/>
                  <a:pt x="7952" y="3004"/>
                </a:cubicBezTo>
                <a:cubicBezTo>
                  <a:pt x="7973" y="2993"/>
                  <a:pt x="7994" y="2972"/>
                  <a:pt x="8005" y="2962"/>
                </a:cubicBezTo>
                <a:lnTo>
                  <a:pt x="8565" y="2454"/>
                </a:lnTo>
                <a:cubicBezTo>
                  <a:pt x="8735" y="2295"/>
                  <a:pt x="8745" y="2020"/>
                  <a:pt x="8587" y="1851"/>
                </a:cubicBezTo>
                <a:lnTo>
                  <a:pt x="8079" y="1301"/>
                </a:lnTo>
                <a:cubicBezTo>
                  <a:pt x="7920" y="1122"/>
                  <a:pt x="7656" y="1111"/>
                  <a:pt x="7487" y="1270"/>
                </a:cubicBezTo>
                <a:close/>
                <a:moveTo>
                  <a:pt x="6155" y="6271"/>
                </a:moveTo>
                <a:cubicBezTo>
                  <a:pt x="5340" y="7011"/>
                  <a:pt x="4082" y="6959"/>
                  <a:pt x="3342" y="6155"/>
                </a:cubicBezTo>
                <a:cubicBezTo>
                  <a:pt x="2591" y="5341"/>
                  <a:pt x="2654" y="4082"/>
                  <a:pt x="3458" y="3332"/>
                </a:cubicBezTo>
                <a:cubicBezTo>
                  <a:pt x="4272" y="2591"/>
                  <a:pt x="5531" y="2655"/>
                  <a:pt x="6271" y="3458"/>
                </a:cubicBezTo>
                <a:cubicBezTo>
                  <a:pt x="7022" y="4273"/>
                  <a:pt x="6958" y="5531"/>
                  <a:pt x="6155" y="6271"/>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8" name="Google Shape;48;p6"/>
          <p:cNvGrpSpPr/>
          <p:nvPr/>
        </p:nvGrpSpPr>
        <p:grpSpPr>
          <a:xfrm>
            <a:off x="11149838" y="359399"/>
            <a:ext cx="2154196" cy="1104400"/>
            <a:chOff x="8362378" y="269549"/>
            <a:chExt cx="1615647" cy="828300"/>
          </a:xfrm>
        </p:grpSpPr>
        <p:sp>
          <p:nvSpPr>
            <p:cNvPr id="49" name="Google Shape;49;p6"/>
            <p:cNvSpPr/>
            <p:nvPr/>
          </p:nvSpPr>
          <p:spPr>
            <a:xfrm>
              <a:off x="8421625" y="269549"/>
              <a:ext cx="1556400" cy="8283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nvGrpSpPr>
            <p:cNvPr id="50" name="Google Shape;50;p6"/>
            <p:cNvGrpSpPr/>
            <p:nvPr/>
          </p:nvGrpSpPr>
          <p:grpSpPr>
            <a:xfrm>
              <a:off x="8362378" y="624104"/>
              <a:ext cx="118495" cy="119191"/>
              <a:chOff x="4512753" y="952912"/>
              <a:chExt cx="118495" cy="119191"/>
            </a:xfrm>
          </p:grpSpPr>
          <p:sp>
            <p:nvSpPr>
              <p:cNvPr id="51" name="Google Shape;51;p6"/>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 name="Google Shape;52;p6"/>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2286600" y="1947800"/>
            <a:ext cx="7618800" cy="296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8000">
                <a:latin typeface="Tahoma" panose="020B0604030504040204" pitchFamily="34" charset="0"/>
                <a:ea typeface="Tahoma" panose="020B0604030504040204" pitchFamily="34" charset="0"/>
                <a:cs typeface="Tahoma" panose="020B0604030504040204" pitchFamily="34" charset="0"/>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63" name="Google Shape;63;p8"/>
          <p:cNvSpPr/>
          <p:nvPr/>
        </p:nvSpPr>
        <p:spPr>
          <a:xfrm>
            <a:off x="9493572" y="-587599"/>
            <a:ext cx="3190800" cy="11044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4" name="Google Shape;64;p8"/>
          <p:cNvSpPr/>
          <p:nvPr/>
        </p:nvSpPr>
        <p:spPr>
          <a:xfrm>
            <a:off x="11380000" y="188206"/>
            <a:ext cx="1072787" cy="1062261"/>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5" name="Google Shape;65;p8"/>
          <p:cNvSpPr/>
          <p:nvPr/>
        </p:nvSpPr>
        <p:spPr>
          <a:xfrm>
            <a:off x="-591999" y="5443568"/>
            <a:ext cx="1884353" cy="1865857"/>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txBox="1">
            <a:spLocks noGrp="1"/>
          </p:cNvSpPr>
          <p:nvPr>
            <p:ph type="subTitle" idx="1"/>
          </p:nvPr>
        </p:nvSpPr>
        <p:spPr>
          <a:xfrm>
            <a:off x="6322168" y="2808184"/>
            <a:ext cx="4676800" cy="219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Tahoma" panose="020B0604030504040204" pitchFamily="34" charset="0"/>
                <a:ea typeface="Tahoma" panose="020B0604030504040204" pitchFamily="34" charset="0"/>
                <a:cs typeface="Tahoma" panose="020B0604030504040204" pitchFamily="34" charset="0"/>
              </a:defRPr>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68" name="Google Shape;68;p9"/>
          <p:cNvSpPr txBox="1">
            <a:spLocks noGrp="1"/>
          </p:cNvSpPr>
          <p:nvPr>
            <p:ph type="title"/>
          </p:nvPr>
        </p:nvSpPr>
        <p:spPr>
          <a:xfrm>
            <a:off x="6322311" y="1973451"/>
            <a:ext cx="4676800" cy="62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5333">
                <a:latin typeface="Tahoma" panose="020B0604030504040204" pitchFamily="34" charset="0"/>
                <a:ea typeface="Tahoma" panose="020B0604030504040204" pitchFamily="34" charset="0"/>
                <a:cs typeface="Tahoma" panose="020B0604030504040204" pitchFamily="34" charset="0"/>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69" name="Google Shape;69;p9"/>
          <p:cNvSpPr/>
          <p:nvPr/>
        </p:nvSpPr>
        <p:spPr>
          <a:xfrm rot="-5400000">
            <a:off x="-1679328" y="2226468"/>
            <a:ext cx="3190800" cy="11044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70" name="Google Shape;70;p9"/>
          <p:cNvSpPr/>
          <p:nvPr/>
        </p:nvSpPr>
        <p:spPr>
          <a:xfrm>
            <a:off x="140500" y="3963034"/>
            <a:ext cx="635843" cy="629589"/>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79"/>
        <p:cNvGrpSpPr/>
        <p:nvPr/>
      </p:nvGrpSpPr>
      <p:grpSpPr>
        <a:xfrm>
          <a:off x="0" y="0"/>
          <a:ext cx="0" cy="0"/>
          <a:chOff x="0" y="0"/>
          <a:chExt cx="0" cy="0"/>
        </a:xfrm>
      </p:grpSpPr>
      <p:sp>
        <p:nvSpPr>
          <p:cNvPr id="80" name="Google Shape;80;p13"/>
          <p:cNvSpPr txBox="1">
            <a:spLocks noGrp="1"/>
          </p:cNvSpPr>
          <p:nvPr>
            <p:ph type="title" hasCustomPrompt="1"/>
          </p:nvPr>
        </p:nvSpPr>
        <p:spPr>
          <a:xfrm>
            <a:off x="1105875" y="1868759"/>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81" name="Google Shape;81;p13"/>
          <p:cNvSpPr txBox="1">
            <a:spLocks noGrp="1"/>
          </p:cNvSpPr>
          <p:nvPr>
            <p:ph type="subTitle" idx="1"/>
          </p:nvPr>
        </p:nvSpPr>
        <p:spPr>
          <a:xfrm>
            <a:off x="2310467" y="1868759"/>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82" name="Google Shape;82;p13"/>
          <p:cNvSpPr txBox="1">
            <a:spLocks noGrp="1"/>
          </p:cNvSpPr>
          <p:nvPr>
            <p:ph type="title" idx="2" hasCustomPrompt="1"/>
          </p:nvPr>
        </p:nvSpPr>
        <p:spPr>
          <a:xfrm>
            <a:off x="1105875" y="4865584"/>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83" name="Google Shape;83;p13"/>
          <p:cNvSpPr txBox="1">
            <a:spLocks noGrp="1"/>
          </p:cNvSpPr>
          <p:nvPr>
            <p:ph type="subTitle" idx="3"/>
          </p:nvPr>
        </p:nvSpPr>
        <p:spPr>
          <a:xfrm>
            <a:off x="2310467" y="4865600"/>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84" name="Google Shape;84;p13"/>
          <p:cNvSpPr txBox="1">
            <a:spLocks noGrp="1"/>
          </p:cNvSpPr>
          <p:nvPr>
            <p:ph type="title" idx="4" hasCustomPrompt="1"/>
          </p:nvPr>
        </p:nvSpPr>
        <p:spPr>
          <a:xfrm>
            <a:off x="6359541" y="1868752"/>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85" name="Google Shape;85;p13"/>
          <p:cNvSpPr txBox="1">
            <a:spLocks noGrp="1"/>
          </p:cNvSpPr>
          <p:nvPr>
            <p:ph type="subTitle" idx="5"/>
          </p:nvPr>
        </p:nvSpPr>
        <p:spPr>
          <a:xfrm>
            <a:off x="7564132" y="1868765"/>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86" name="Google Shape;86;p13"/>
          <p:cNvSpPr txBox="1">
            <a:spLocks noGrp="1"/>
          </p:cNvSpPr>
          <p:nvPr>
            <p:ph type="title" idx="6"/>
          </p:nvPr>
        </p:nvSpPr>
        <p:spPr>
          <a:xfrm>
            <a:off x="960000" y="516800"/>
            <a:ext cx="10272000" cy="7896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
        <p:nvSpPr>
          <p:cNvPr id="87" name="Google Shape;87;p13"/>
          <p:cNvSpPr txBox="1">
            <a:spLocks noGrp="1"/>
          </p:cNvSpPr>
          <p:nvPr>
            <p:ph type="title" idx="7" hasCustomPrompt="1"/>
          </p:nvPr>
        </p:nvSpPr>
        <p:spPr>
          <a:xfrm>
            <a:off x="6359541" y="4865584"/>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88" name="Google Shape;88;p13"/>
          <p:cNvSpPr txBox="1">
            <a:spLocks noGrp="1"/>
          </p:cNvSpPr>
          <p:nvPr>
            <p:ph type="subTitle" idx="8"/>
          </p:nvPr>
        </p:nvSpPr>
        <p:spPr>
          <a:xfrm>
            <a:off x="7564132" y="4865600"/>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89" name="Google Shape;89;p13"/>
          <p:cNvSpPr txBox="1">
            <a:spLocks noGrp="1"/>
          </p:cNvSpPr>
          <p:nvPr>
            <p:ph type="title" idx="9" hasCustomPrompt="1"/>
          </p:nvPr>
        </p:nvSpPr>
        <p:spPr>
          <a:xfrm>
            <a:off x="1105875" y="3367168"/>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90" name="Google Shape;90;p13"/>
          <p:cNvSpPr txBox="1">
            <a:spLocks noGrp="1"/>
          </p:cNvSpPr>
          <p:nvPr>
            <p:ph type="subTitle" idx="13"/>
          </p:nvPr>
        </p:nvSpPr>
        <p:spPr>
          <a:xfrm>
            <a:off x="2310467" y="3367167"/>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91" name="Google Shape;91;p13"/>
          <p:cNvSpPr txBox="1">
            <a:spLocks noGrp="1"/>
          </p:cNvSpPr>
          <p:nvPr>
            <p:ph type="title" idx="14" hasCustomPrompt="1"/>
          </p:nvPr>
        </p:nvSpPr>
        <p:spPr>
          <a:xfrm>
            <a:off x="6359541" y="3367168"/>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92" name="Google Shape;92;p13"/>
          <p:cNvSpPr txBox="1">
            <a:spLocks noGrp="1"/>
          </p:cNvSpPr>
          <p:nvPr>
            <p:ph type="subTitle" idx="15"/>
          </p:nvPr>
        </p:nvSpPr>
        <p:spPr>
          <a:xfrm>
            <a:off x="7564132" y="3367167"/>
            <a:ext cx="3522000" cy="10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93" name="Google Shape;93;p13"/>
          <p:cNvSpPr/>
          <p:nvPr/>
        </p:nvSpPr>
        <p:spPr>
          <a:xfrm>
            <a:off x="9493572" y="-587599"/>
            <a:ext cx="3190800" cy="11044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94" name="Google Shape;94;p13"/>
          <p:cNvGrpSpPr/>
          <p:nvPr/>
        </p:nvGrpSpPr>
        <p:grpSpPr>
          <a:xfrm flipH="1">
            <a:off x="9413540" y="6139474"/>
            <a:ext cx="3270833" cy="1183861"/>
            <a:chOff x="-384050" y="4548979"/>
            <a:chExt cx="2453125" cy="887896"/>
          </a:xfrm>
        </p:grpSpPr>
        <p:sp>
          <p:nvSpPr>
            <p:cNvPr id="95" name="Google Shape;95;p13"/>
            <p:cNvSpPr/>
            <p:nvPr/>
          </p:nvSpPr>
          <p:spPr>
            <a:xfrm>
              <a:off x="-384050" y="4608575"/>
              <a:ext cx="2393100" cy="8283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nvGrpSpPr>
            <p:cNvPr id="96" name="Google Shape;96;p13"/>
            <p:cNvGrpSpPr/>
            <p:nvPr/>
          </p:nvGrpSpPr>
          <p:grpSpPr>
            <a:xfrm>
              <a:off x="325671" y="4548979"/>
              <a:ext cx="118495" cy="119191"/>
              <a:chOff x="4541071" y="952912"/>
              <a:chExt cx="118495" cy="119191"/>
            </a:xfrm>
          </p:grpSpPr>
          <p:sp>
            <p:nvSpPr>
              <p:cNvPr id="97" name="Google Shape;97;p13"/>
              <p:cNvSpPr/>
              <p:nvPr/>
            </p:nvSpPr>
            <p:spPr>
              <a:xfrm>
                <a:off x="4568781"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98" name="Google Shape;98;p13"/>
              <p:cNvSpPr/>
              <p:nvPr/>
            </p:nvSpPr>
            <p:spPr>
              <a:xfrm>
                <a:off x="4541071"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99" name="Google Shape;99;p13"/>
            <p:cNvGrpSpPr/>
            <p:nvPr/>
          </p:nvGrpSpPr>
          <p:grpSpPr>
            <a:xfrm>
              <a:off x="1950580" y="4835229"/>
              <a:ext cx="118495" cy="119191"/>
              <a:chOff x="4512753" y="952912"/>
              <a:chExt cx="118495" cy="119191"/>
            </a:xfrm>
          </p:grpSpPr>
          <p:sp>
            <p:nvSpPr>
              <p:cNvPr id="100" name="Google Shape;100;p13"/>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1" name="Google Shape;101;p13"/>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02" name="Google Shape;102;p13"/>
          <p:cNvSpPr/>
          <p:nvPr/>
        </p:nvSpPr>
        <p:spPr>
          <a:xfrm>
            <a:off x="11380000" y="188206"/>
            <a:ext cx="1072787" cy="1062261"/>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7_1">
    <p:spTree>
      <p:nvGrpSpPr>
        <p:cNvPr id="1" name="Shape 103"/>
        <p:cNvGrpSpPr/>
        <p:nvPr/>
      </p:nvGrpSpPr>
      <p:grpSpPr>
        <a:xfrm>
          <a:off x="0" y="0"/>
          <a:ext cx="0" cy="0"/>
          <a:chOff x="0" y="0"/>
          <a:chExt cx="0" cy="0"/>
        </a:xfrm>
      </p:grpSpPr>
      <p:sp>
        <p:nvSpPr>
          <p:cNvPr id="104" name="Google Shape;104;p14"/>
          <p:cNvSpPr txBox="1">
            <a:spLocks noGrp="1"/>
          </p:cNvSpPr>
          <p:nvPr>
            <p:ph type="body" idx="1"/>
          </p:nvPr>
        </p:nvSpPr>
        <p:spPr>
          <a:xfrm>
            <a:off x="960000" y="1868767"/>
            <a:ext cx="5136000" cy="427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atin typeface="Tahoma" panose="020B0604030504040204" pitchFamily="34" charset="0"/>
                <a:ea typeface="Tahoma" panose="020B0604030504040204" pitchFamily="34" charset="0"/>
                <a:cs typeface="Tahoma" panose="020B0604030504040204" pitchFamily="34" charset="0"/>
              </a:defRPr>
            </a:lvl1pPr>
            <a:lvl2pPr marL="1219170" lvl="1" indent="-423323" rtl="0">
              <a:spcBef>
                <a:spcPts val="1333"/>
              </a:spcBef>
              <a:spcAft>
                <a:spcPts val="0"/>
              </a:spcAft>
              <a:buSzPts val="1400"/>
              <a:buChar char="○"/>
              <a:defRPr sz="2133"/>
            </a:lvl2pPr>
            <a:lvl3pPr marL="1828754" lvl="2" indent="-423323" rtl="0">
              <a:spcBef>
                <a:spcPts val="0"/>
              </a:spcBef>
              <a:spcAft>
                <a:spcPts val="0"/>
              </a:spcAft>
              <a:buSzPts val="1400"/>
              <a:buChar char="■"/>
              <a:defRPr sz="2133"/>
            </a:lvl3pPr>
            <a:lvl4pPr marL="2438339" lvl="3" indent="-423323" rtl="0">
              <a:spcBef>
                <a:spcPts val="0"/>
              </a:spcBef>
              <a:spcAft>
                <a:spcPts val="0"/>
              </a:spcAft>
              <a:buSzPts val="1400"/>
              <a:buChar char="●"/>
              <a:defRPr sz="2133"/>
            </a:lvl4pPr>
            <a:lvl5pPr marL="3047924" lvl="4" indent="-423323" rtl="0">
              <a:spcBef>
                <a:spcPts val="0"/>
              </a:spcBef>
              <a:spcAft>
                <a:spcPts val="0"/>
              </a:spcAft>
              <a:buSzPts val="1400"/>
              <a:buChar char="○"/>
              <a:defRPr sz="2133"/>
            </a:lvl5pPr>
            <a:lvl6pPr marL="3657509" lvl="5" indent="-423323" rtl="0">
              <a:spcBef>
                <a:spcPts val="0"/>
              </a:spcBef>
              <a:spcAft>
                <a:spcPts val="0"/>
              </a:spcAft>
              <a:buSzPts val="1400"/>
              <a:buChar char="■"/>
              <a:defRPr sz="2133"/>
            </a:lvl6pPr>
            <a:lvl7pPr marL="4267093" lvl="6" indent="-423323" rtl="0">
              <a:spcBef>
                <a:spcPts val="0"/>
              </a:spcBef>
              <a:spcAft>
                <a:spcPts val="0"/>
              </a:spcAft>
              <a:buSzPts val="1400"/>
              <a:buChar char="●"/>
              <a:defRPr sz="2133"/>
            </a:lvl7pPr>
            <a:lvl8pPr marL="4876678" lvl="7" indent="-423323" rtl="0">
              <a:spcBef>
                <a:spcPts val="0"/>
              </a:spcBef>
              <a:spcAft>
                <a:spcPts val="0"/>
              </a:spcAft>
              <a:buSzPts val="1400"/>
              <a:buChar char="○"/>
              <a:defRPr sz="2133"/>
            </a:lvl8pPr>
            <a:lvl9pPr marL="5486263" lvl="8" indent="-423323" rtl="0">
              <a:spcBef>
                <a:spcPts val="0"/>
              </a:spcBef>
              <a:spcAft>
                <a:spcPts val="0"/>
              </a:spcAft>
              <a:buSzPts val="1400"/>
              <a:buChar char="■"/>
              <a:defRPr sz="2133"/>
            </a:lvl9pPr>
          </a:lstStyle>
          <a:p>
            <a:endParaRPr/>
          </a:p>
        </p:txBody>
      </p:sp>
      <p:sp>
        <p:nvSpPr>
          <p:cNvPr id="105" name="Google Shape;105;p14"/>
          <p:cNvSpPr txBox="1">
            <a:spLocks noGrp="1"/>
          </p:cNvSpPr>
          <p:nvPr>
            <p:ph type="title"/>
          </p:nvPr>
        </p:nvSpPr>
        <p:spPr>
          <a:xfrm>
            <a:off x="960000" y="516800"/>
            <a:ext cx="10272000" cy="7896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
        <p:nvSpPr>
          <p:cNvPr id="106" name="Google Shape;106;p14"/>
          <p:cNvSpPr>
            <a:spLocks noGrp="1"/>
          </p:cNvSpPr>
          <p:nvPr>
            <p:ph type="pic" idx="2"/>
          </p:nvPr>
        </p:nvSpPr>
        <p:spPr>
          <a:xfrm>
            <a:off x="7016967" y="1868767"/>
            <a:ext cx="4072000" cy="4072800"/>
          </a:xfrm>
          <a:prstGeom prst="roundRect">
            <a:avLst>
              <a:gd name="adj" fmla="val 7563"/>
            </a:avLst>
          </a:prstGeom>
          <a:noFill/>
          <a:ln>
            <a:noFill/>
          </a:ln>
        </p:spPr>
      </p:sp>
      <p:sp>
        <p:nvSpPr>
          <p:cNvPr id="107" name="Google Shape;107;p14"/>
          <p:cNvSpPr/>
          <p:nvPr/>
        </p:nvSpPr>
        <p:spPr>
          <a:xfrm>
            <a:off x="150517" y="6144768"/>
            <a:ext cx="1625313" cy="1625265"/>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23_1_1_1_1">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960000" y="516800"/>
            <a:ext cx="10272000" cy="7896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latin typeface="Tahoma" panose="020B0604030504040204" pitchFamily="34" charset="0"/>
                <a:ea typeface="Tahoma" panose="020B0604030504040204" pitchFamily="34" charset="0"/>
                <a:cs typeface="Tahoma" panose="020B0604030504040204" pitchFamily="34" charset="0"/>
              </a:defRPr>
            </a:lvl1pPr>
            <a:lvl2pPr lvl="1" algn="ctr" rtl="0">
              <a:spcBef>
                <a:spcPts val="0"/>
              </a:spcBef>
              <a:spcAft>
                <a:spcPts val="0"/>
              </a:spcAft>
              <a:buClr>
                <a:schemeClr val="dk1"/>
              </a:buClr>
              <a:buSzPts val="2800"/>
              <a:buNone/>
              <a:defRPr>
                <a:solidFill>
                  <a:schemeClr val="dk1"/>
                </a:solidFill>
              </a:defRPr>
            </a:lvl2pPr>
            <a:lvl3pPr lvl="2" algn="ctr" rtl="0">
              <a:spcBef>
                <a:spcPts val="0"/>
              </a:spcBef>
              <a:spcAft>
                <a:spcPts val="0"/>
              </a:spcAft>
              <a:buClr>
                <a:schemeClr val="dk1"/>
              </a:buClr>
              <a:buSzPts val="2800"/>
              <a:buNone/>
              <a:defRPr>
                <a:solidFill>
                  <a:schemeClr val="dk1"/>
                </a:solidFill>
              </a:defRPr>
            </a:lvl3pPr>
            <a:lvl4pPr lvl="3" algn="ctr" rtl="0">
              <a:spcBef>
                <a:spcPts val="0"/>
              </a:spcBef>
              <a:spcAft>
                <a:spcPts val="0"/>
              </a:spcAft>
              <a:buClr>
                <a:schemeClr val="dk1"/>
              </a:buClr>
              <a:buSzPts val="2800"/>
              <a:buNone/>
              <a:defRPr>
                <a:solidFill>
                  <a:schemeClr val="dk1"/>
                </a:solidFill>
              </a:defRPr>
            </a:lvl4pPr>
            <a:lvl5pPr lvl="4" algn="ctr" rtl="0">
              <a:spcBef>
                <a:spcPts val="0"/>
              </a:spcBef>
              <a:spcAft>
                <a:spcPts val="0"/>
              </a:spcAft>
              <a:buClr>
                <a:schemeClr val="dk1"/>
              </a:buClr>
              <a:buSzPts val="2800"/>
              <a:buNone/>
              <a:defRPr>
                <a:solidFill>
                  <a:schemeClr val="dk1"/>
                </a:solidFill>
              </a:defRPr>
            </a:lvl5pPr>
            <a:lvl6pPr lvl="5" algn="ctr" rtl="0">
              <a:spcBef>
                <a:spcPts val="0"/>
              </a:spcBef>
              <a:spcAft>
                <a:spcPts val="0"/>
              </a:spcAft>
              <a:buClr>
                <a:schemeClr val="dk1"/>
              </a:buClr>
              <a:buSzPts val="2800"/>
              <a:buNone/>
              <a:defRPr>
                <a:solidFill>
                  <a:schemeClr val="dk1"/>
                </a:solidFill>
              </a:defRPr>
            </a:lvl6pPr>
            <a:lvl7pPr lvl="6" algn="ctr" rtl="0">
              <a:spcBef>
                <a:spcPts val="0"/>
              </a:spcBef>
              <a:spcAft>
                <a:spcPts val="0"/>
              </a:spcAft>
              <a:buClr>
                <a:schemeClr val="dk1"/>
              </a:buClr>
              <a:buSzPts val="2800"/>
              <a:buNone/>
              <a:defRPr>
                <a:solidFill>
                  <a:schemeClr val="dk1"/>
                </a:solidFill>
              </a:defRPr>
            </a:lvl7pPr>
            <a:lvl8pPr lvl="7" algn="ctr" rtl="0">
              <a:spcBef>
                <a:spcPts val="0"/>
              </a:spcBef>
              <a:spcAft>
                <a:spcPts val="0"/>
              </a:spcAft>
              <a:buClr>
                <a:schemeClr val="dk1"/>
              </a:buClr>
              <a:buSzPts val="2800"/>
              <a:buNone/>
              <a:defRPr>
                <a:solidFill>
                  <a:schemeClr val="dk1"/>
                </a:solidFill>
              </a:defRPr>
            </a:lvl8pPr>
            <a:lvl9pPr lvl="8" algn="ctr" rtl="0">
              <a:spcBef>
                <a:spcPts val="0"/>
              </a:spcBef>
              <a:spcAft>
                <a:spcPts val="0"/>
              </a:spcAft>
              <a:buClr>
                <a:schemeClr val="dk1"/>
              </a:buClr>
              <a:buSzPts val="2800"/>
              <a:buNone/>
              <a:defRPr>
                <a:solidFill>
                  <a:schemeClr val="dk1"/>
                </a:solidFill>
              </a:defRPr>
            </a:lvl9pPr>
          </a:lstStyle>
          <a:p>
            <a:endParaRPr/>
          </a:p>
        </p:txBody>
      </p:sp>
      <p:sp>
        <p:nvSpPr>
          <p:cNvPr id="122" name="Google Shape;122;p17"/>
          <p:cNvSpPr txBox="1">
            <a:spLocks noGrp="1"/>
          </p:cNvSpPr>
          <p:nvPr>
            <p:ph type="subTitle" idx="1"/>
          </p:nvPr>
        </p:nvSpPr>
        <p:spPr>
          <a:xfrm>
            <a:off x="1358963" y="3095433"/>
            <a:ext cx="4323200" cy="107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123" name="Google Shape;123;p17"/>
          <p:cNvSpPr txBox="1">
            <a:spLocks noGrp="1"/>
          </p:cNvSpPr>
          <p:nvPr>
            <p:ph type="subTitle" idx="2"/>
          </p:nvPr>
        </p:nvSpPr>
        <p:spPr>
          <a:xfrm>
            <a:off x="1358963" y="4136867"/>
            <a:ext cx="4323200" cy="18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Tahoma" panose="020B0604030504040204" pitchFamily="34" charset="0"/>
                <a:ea typeface="Tahoma" panose="020B0604030504040204" pitchFamily="34" charset="0"/>
                <a:cs typeface="Tahoma" panose="020B0604030504040204" pitchFamily="34" charset="0"/>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4" name="Google Shape;124;p17"/>
          <p:cNvSpPr txBox="1">
            <a:spLocks noGrp="1"/>
          </p:cNvSpPr>
          <p:nvPr>
            <p:ph type="subTitle" idx="3"/>
          </p:nvPr>
        </p:nvSpPr>
        <p:spPr>
          <a:xfrm>
            <a:off x="6509837" y="3095433"/>
            <a:ext cx="4323200" cy="107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667">
                <a:latin typeface="Tahoma" panose="020B0604030504040204" pitchFamily="34" charset="0"/>
                <a:ea typeface="Tahoma" panose="020B0604030504040204" pitchFamily="34" charset="0"/>
                <a:cs typeface="Tahoma" panose="020B0604030504040204" pitchFamily="34" charset="0"/>
                <a:sym typeface="Golos Text ExtraBold"/>
              </a:defRPr>
            </a:lvl1pPr>
            <a:lvl2pPr lvl="1" rtl="0">
              <a:lnSpc>
                <a:spcPct val="100000"/>
              </a:lnSpc>
              <a:spcBef>
                <a:spcPts val="0"/>
              </a:spcBef>
              <a:spcAft>
                <a:spcPts val="0"/>
              </a:spcAft>
              <a:buNone/>
              <a:defRPr sz="2667">
                <a:latin typeface="Golos Text ExtraBold"/>
                <a:ea typeface="Golos Text ExtraBold"/>
                <a:cs typeface="Golos Text ExtraBold"/>
                <a:sym typeface="Golos Text ExtraBold"/>
              </a:defRPr>
            </a:lvl2pPr>
            <a:lvl3pPr lvl="2" rtl="0">
              <a:lnSpc>
                <a:spcPct val="100000"/>
              </a:lnSpc>
              <a:spcBef>
                <a:spcPts val="0"/>
              </a:spcBef>
              <a:spcAft>
                <a:spcPts val="0"/>
              </a:spcAft>
              <a:buNone/>
              <a:defRPr sz="2667">
                <a:latin typeface="Golos Text ExtraBold"/>
                <a:ea typeface="Golos Text ExtraBold"/>
                <a:cs typeface="Golos Text ExtraBold"/>
                <a:sym typeface="Golos Text ExtraBold"/>
              </a:defRPr>
            </a:lvl3pPr>
            <a:lvl4pPr lvl="3" rtl="0">
              <a:lnSpc>
                <a:spcPct val="100000"/>
              </a:lnSpc>
              <a:spcBef>
                <a:spcPts val="0"/>
              </a:spcBef>
              <a:spcAft>
                <a:spcPts val="0"/>
              </a:spcAft>
              <a:buNone/>
              <a:defRPr sz="2667">
                <a:latin typeface="Golos Text ExtraBold"/>
                <a:ea typeface="Golos Text ExtraBold"/>
                <a:cs typeface="Golos Text ExtraBold"/>
                <a:sym typeface="Golos Text ExtraBold"/>
              </a:defRPr>
            </a:lvl4pPr>
            <a:lvl5pPr lvl="4" rtl="0">
              <a:lnSpc>
                <a:spcPct val="100000"/>
              </a:lnSpc>
              <a:spcBef>
                <a:spcPts val="0"/>
              </a:spcBef>
              <a:spcAft>
                <a:spcPts val="0"/>
              </a:spcAft>
              <a:buNone/>
              <a:defRPr sz="2667">
                <a:latin typeface="Golos Text ExtraBold"/>
                <a:ea typeface="Golos Text ExtraBold"/>
                <a:cs typeface="Golos Text ExtraBold"/>
                <a:sym typeface="Golos Text ExtraBold"/>
              </a:defRPr>
            </a:lvl5pPr>
            <a:lvl6pPr lvl="5" rtl="0">
              <a:lnSpc>
                <a:spcPct val="100000"/>
              </a:lnSpc>
              <a:spcBef>
                <a:spcPts val="0"/>
              </a:spcBef>
              <a:spcAft>
                <a:spcPts val="0"/>
              </a:spcAft>
              <a:buNone/>
              <a:defRPr sz="2667">
                <a:latin typeface="Golos Text ExtraBold"/>
                <a:ea typeface="Golos Text ExtraBold"/>
                <a:cs typeface="Golos Text ExtraBold"/>
                <a:sym typeface="Golos Text ExtraBold"/>
              </a:defRPr>
            </a:lvl6pPr>
            <a:lvl7pPr lvl="6" rtl="0">
              <a:lnSpc>
                <a:spcPct val="100000"/>
              </a:lnSpc>
              <a:spcBef>
                <a:spcPts val="0"/>
              </a:spcBef>
              <a:spcAft>
                <a:spcPts val="0"/>
              </a:spcAft>
              <a:buNone/>
              <a:defRPr sz="2667">
                <a:latin typeface="Golos Text ExtraBold"/>
                <a:ea typeface="Golos Text ExtraBold"/>
                <a:cs typeface="Golos Text ExtraBold"/>
                <a:sym typeface="Golos Text ExtraBold"/>
              </a:defRPr>
            </a:lvl7pPr>
            <a:lvl8pPr lvl="7" rtl="0">
              <a:lnSpc>
                <a:spcPct val="100000"/>
              </a:lnSpc>
              <a:spcBef>
                <a:spcPts val="0"/>
              </a:spcBef>
              <a:spcAft>
                <a:spcPts val="0"/>
              </a:spcAft>
              <a:buNone/>
              <a:defRPr sz="2667">
                <a:latin typeface="Golos Text ExtraBold"/>
                <a:ea typeface="Golos Text ExtraBold"/>
                <a:cs typeface="Golos Text ExtraBold"/>
                <a:sym typeface="Golos Text ExtraBold"/>
              </a:defRPr>
            </a:lvl8pPr>
            <a:lvl9pPr lvl="8" rtl="0">
              <a:lnSpc>
                <a:spcPct val="100000"/>
              </a:lnSpc>
              <a:spcBef>
                <a:spcPts val="0"/>
              </a:spcBef>
              <a:spcAft>
                <a:spcPts val="0"/>
              </a:spcAft>
              <a:buNone/>
              <a:defRPr sz="2667">
                <a:latin typeface="Golos Text ExtraBold"/>
                <a:ea typeface="Golos Text ExtraBold"/>
                <a:cs typeface="Golos Text ExtraBold"/>
                <a:sym typeface="Golos Text ExtraBold"/>
              </a:defRPr>
            </a:lvl9pPr>
          </a:lstStyle>
          <a:p>
            <a:endParaRPr/>
          </a:p>
        </p:txBody>
      </p:sp>
      <p:sp>
        <p:nvSpPr>
          <p:cNvPr id="125" name="Google Shape;125;p17"/>
          <p:cNvSpPr txBox="1">
            <a:spLocks noGrp="1"/>
          </p:cNvSpPr>
          <p:nvPr>
            <p:ph type="subTitle" idx="4"/>
          </p:nvPr>
        </p:nvSpPr>
        <p:spPr>
          <a:xfrm>
            <a:off x="6509837" y="4136867"/>
            <a:ext cx="4323200" cy="18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Tahoma" panose="020B0604030504040204" pitchFamily="34" charset="0"/>
                <a:ea typeface="Tahoma" panose="020B0604030504040204" pitchFamily="34" charset="0"/>
                <a:cs typeface="Tahoma" panose="020B0604030504040204" pitchFamily="34" charset="0"/>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26" name="Google Shape;126;p17"/>
          <p:cNvGrpSpPr/>
          <p:nvPr/>
        </p:nvGrpSpPr>
        <p:grpSpPr>
          <a:xfrm rot="-5400000" flipH="1">
            <a:off x="10498721" y="724684"/>
            <a:ext cx="3270833" cy="1183861"/>
            <a:chOff x="-384050" y="4548979"/>
            <a:chExt cx="2453125" cy="887896"/>
          </a:xfrm>
        </p:grpSpPr>
        <p:sp>
          <p:nvSpPr>
            <p:cNvPr id="127" name="Google Shape;127;p17"/>
            <p:cNvSpPr/>
            <p:nvPr/>
          </p:nvSpPr>
          <p:spPr>
            <a:xfrm>
              <a:off x="-384050" y="4608575"/>
              <a:ext cx="2393100" cy="828300"/>
            </a:xfrm>
            <a:prstGeom prst="roundRect">
              <a:avLst>
                <a:gd name="adj" fmla="val 16923"/>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nvGrpSpPr>
            <p:cNvPr id="128" name="Google Shape;128;p17"/>
            <p:cNvGrpSpPr/>
            <p:nvPr/>
          </p:nvGrpSpPr>
          <p:grpSpPr>
            <a:xfrm>
              <a:off x="325671" y="4548979"/>
              <a:ext cx="118495" cy="119191"/>
              <a:chOff x="4541071" y="952912"/>
              <a:chExt cx="118495" cy="119191"/>
            </a:xfrm>
          </p:grpSpPr>
          <p:sp>
            <p:nvSpPr>
              <p:cNvPr id="129" name="Google Shape;129;p17"/>
              <p:cNvSpPr/>
              <p:nvPr/>
            </p:nvSpPr>
            <p:spPr>
              <a:xfrm>
                <a:off x="4568781"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30" name="Google Shape;130;p17"/>
              <p:cNvSpPr/>
              <p:nvPr/>
            </p:nvSpPr>
            <p:spPr>
              <a:xfrm>
                <a:off x="4541071"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31" name="Google Shape;131;p17"/>
            <p:cNvGrpSpPr/>
            <p:nvPr/>
          </p:nvGrpSpPr>
          <p:grpSpPr>
            <a:xfrm>
              <a:off x="1950580" y="4835229"/>
              <a:ext cx="118495" cy="119191"/>
              <a:chOff x="4512753" y="952912"/>
              <a:chExt cx="118495" cy="119191"/>
            </a:xfrm>
          </p:grpSpPr>
          <p:sp>
            <p:nvSpPr>
              <p:cNvPr id="132" name="Google Shape;132;p17"/>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33" name="Google Shape;133;p17"/>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34" name="Google Shape;134;p17"/>
          <p:cNvSpPr/>
          <p:nvPr/>
        </p:nvSpPr>
        <p:spPr>
          <a:xfrm>
            <a:off x="-223331" y="5350132"/>
            <a:ext cx="1183331" cy="1183283"/>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16800"/>
            <a:ext cx="10272000" cy="78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1pPr>
            <a:lvl2pPr lvl="1"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2pPr>
            <a:lvl3pPr lvl="2"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3pPr>
            <a:lvl4pPr lvl="3"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4pPr>
            <a:lvl5pPr lvl="4"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5pPr>
            <a:lvl6pPr lvl="5"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6pPr>
            <a:lvl7pPr lvl="6"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7pPr>
            <a:lvl8pPr lvl="7"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8pPr>
            <a:lvl9pPr lvl="8" algn="ctr" rtl="0">
              <a:spcBef>
                <a:spcPts val="0"/>
              </a:spcBef>
              <a:spcAft>
                <a:spcPts val="0"/>
              </a:spcAft>
              <a:buClr>
                <a:schemeClr val="dk1"/>
              </a:buClr>
              <a:buSzPts val="2800"/>
              <a:buFont typeface="Golos Text ExtraBold"/>
              <a:buNone/>
              <a:defRPr sz="2800">
                <a:solidFill>
                  <a:schemeClr val="dk1"/>
                </a:solidFill>
                <a:latin typeface="Golos Text ExtraBold"/>
                <a:ea typeface="Golos Text ExtraBold"/>
                <a:cs typeface="Golos Text ExtraBold"/>
                <a:sym typeface="Golos Text ExtraBold"/>
              </a:defRPr>
            </a:lvl9pPr>
          </a:lstStyle>
          <a:p>
            <a:endParaRPr/>
          </a:p>
        </p:txBody>
      </p:sp>
      <p:sp>
        <p:nvSpPr>
          <p:cNvPr id="7" name="Google Shape;7;p1"/>
          <p:cNvSpPr txBox="1">
            <a:spLocks noGrp="1"/>
          </p:cNvSpPr>
          <p:nvPr>
            <p:ph type="body" idx="1"/>
          </p:nvPr>
        </p:nvSpPr>
        <p:spPr>
          <a:xfrm>
            <a:off x="960000" y="1734467"/>
            <a:ext cx="10272000" cy="4357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0" r:id="rId8"/>
    <p:sldLayoutId id="2147483663"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Tahoma" panose="020B0604030504040204" pitchFamily="34" charset="0"/>
          <a:ea typeface="Tahoma" panose="020B060403050404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4047385" y="1247948"/>
            <a:ext cx="4911200" cy="2918800"/>
          </a:xfrm>
          <a:prstGeom prst="rect">
            <a:avLst/>
          </a:prstGeom>
        </p:spPr>
        <p:txBody>
          <a:bodyPr spcFirstLastPara="1" wrap="square" lIns="121900" tIns="121900" rIns="121900" bIns="121900" anchor="b" anchorCtr="0">
            <a:noAutofit/>
          </a:bodyPr>
          <a:lstStyle/>
          <a:p>
            <a:r>
              <a:rPr lang="en-US" b="1"/>
              <a:t>QUẢN LÝ  </a:t>
            </a:r>
            <a:r>
              <a:rPr lang="en-US" b="1">
                <a:highlight>
                  <a:schemeClr val="dk2"/>
                </a:highlight>
              </a:rPr>
              <a:t>NHÂN SỰ</a:t>
            </a:r>
            <a:endParaRPr b="1">
              <a:solidFill>
                <a:schemeClr val="dk1"/>
              </a:solidFill>
              <a:highlight>
                <a:schemeClr val="dk2"/>
              </a:highlight>
            </a:endParaRPr>
          </a:p>
        </p:txBody>
      </p:sp>
      <p:sp>
        <p:nvSpPr>
          <p:cNvPr id="227" name="Google Shape;227;p29"/>
          <p:cNvSpPr txBox="1">
            <a:spLocks noGrp="1"/>
          </p:cNvSpPr>
          <p:nvPr>
            <p:ph type="subTitle" idx="1"/>
          </p:nvPr>
        </p:nvSpPr>
        <p:spPr>
          <a:xfrm>
            <a:off x="1048173" y="7339740"/>
            <a:ext cx="4911200" cy="509200"/>
          </a:xfrm>
          <a:prstGeom prst="rect">
            <a:avLst/>
          </a:prstGeom>
        </p:spPr>
        <p:txBody>
          <a:bodyPr spcFirstLastPara="1" wrap="square" lIns="121900" tIns="121900" rIns="121900" bIns="121900" anchor="t" anchorCtr="0">
            <a:noAutofit/>
          </a:bodyPr>
          <a:lstStyle/>
          <a:p>
            <a:pPr marL="0" indent="0"/>
            <a:r>
              <a:rPr lang="en"/>
              <a:t>----------------Nhóm 5------------------</a:t>
            </a:r>
            <a:endParaRPr/>
          </a:p>
        </p:txBody>
      </p:sp>
      <p:sp>
        <p:nvSpPr>
          <p:cNvPr id="228" name="Google Shape;228;p29"/>
          <p:cNvSpPr/>
          <p:nvPr/>
        </p:nvSpPr>
        <p:spPr>
          <a:xfrm>
            <a:off x="6866267" y="-5861045"/>
            <a:ext cx="3758000" cy="55752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grpSp>
        <p:nvGrpSpPr>
          <p:cNvPr id="229" name="Google Shape;229;p29"/>
          <p:cNvGrpSpPr/>
          <p:nvPr/>
        </p:nvGrpSpPr>
        <p:grpSpPr>
          <a:xfrm>
            <a:off x="6261671" y="7045037"/>
            <a:ext cx="4967171" cy="4062821"/>
            <a:chOff x="1116977" y="888139"/>
            <a:chExt cx="3277651" cy="2680904"/>
          </a:xfrm>
        </p:grpSpPr>
        <p:sp>
          <p:nvSpPr>
            <p:cNvPr id="230" name="Google Shape;230;p29"/>
            <p:cNvSpPr/>
            <p:nvPr/>
          </p:nvSpPr>
          <p:spPr>
            <a:xfrm>
              <a:off x="3803188" y="1627086"/>
              <a:ext cx="591440" cy="590801"/>
            </a:xfrm>
            <a:custGeom>
              <a:avLst/>
              <a:gdLst/>
              <a:ahLst/>
              <a:cxnLst/>
              <a:rect l="l" t="t" r="r" b="b"/>
              <a:pathLst>
                <a:path w="9613" h="9603" fill="none" extrusionOk="0">
                  <a:moveTo>
                    <a:pt x="7487" y="1270"/>
                  </a:moveTo>
                  <a:lnTo>
                    <a:pt x="6926" y="1777"/>
                  </a:lnTo>
                  <a:cubicBezTo>
                    <a:pt x="6905" y="1798"/>
                    <a:pt x="6895" y="1809"/>
                    <a:pt x="6884" y="1830"/>
                  </a:cubicBezTo>
                  <a:cubicBezTo>
                    <a:pt x="6525" y="1587"/>
                    <a:pt x="6144" y="1407"/>
                    <a:pt x="5742" y="1301"/>
                  </a:cubicBezTo>
                  <a:cubicBezTo>
                    <a:pt x="5742" y="1280"/>
                    <a:pt x="5742" y="1248"/>
                    <a:pt x="5753" y="1227"/>
                  </a:cubicBezTo>
                  <a:lnTo>
                    <a:pt x="5774" y="477"/>
                  </a:lnTo>
                  <a:cubicBezTo>
                    <a:pt x="5784" y="244"/>
                    <a:pt x="5605" y="43"/>
                    <a:pt x="5372" y="32"/>
                  </a:cubicBezTo>
                  <a:lnTo>
                    <a:pt x="4621" y="11"/>
                  </a:lnTo>
                  <a:cubicBezTo>
                    <a:pt x="4389" y="1"/>
                    <a:pt x="4188" y="180"/>
                    <a:pt x="4177" y="413"/>
                  </a:cubicBezTo>
                  <a:lnTo>
                    <a:pt x="4145" y="1164"/>
                  </a:lnTo>
                  <a:cubicBezTo>
                    <a:pt x="4145" y="1196"/>
                    <a:pt x="4145" y="1217"/>
                    <a:pt x="4156" y="1238"/>
                  </a:cubicBezTo>
                  <a:cubicBezTo>
                    <a:pt x="3754" y="1312"/>
                    <a:pt x="3363" y="1449"/>
                    <a:pt x="3003" y="1661"/>
                  </a:cubicBezTo>
                  <a:cubicBezTo>
                    <a:pt x="2993" y="1640"/>
                    <a:pt x="2972" y="1619"/>
                    <a:pt x="2961" y="1597"/>
                  </a:cubicBezTo>
                  <a:lnTo>
                    <a:pt x="2454" y="1048"/>
                  </a:lnTo>
                  <a:cubicBezTo>
                    <a:pt x="2295" y="878"/>
                    <a:pt x="2020" y="868"/>
                    <a:pt x="1851" y="1016"/>
                  </a:cubicBezTo>
                  <a:lnTo>
                    <a:pt x="1301" y="1523"/>
                  </a:lnTo>
                  <a:cubicBezTo>
                    <a:pt x="1121" y="1682"/>
                    <a:pt x="1111" y="1957"/>
                    <a:pt x="1269" y="2126"/>
                  </a:cubicBezTo>
                  <a:lnTo>
                    <a:pt x="1777" y="2676"/>
                  </a:lnTo>
                  <a:cubicBezTo>
                    <a:pt x="1798" y="2697"/>
                    <a:pt x="1819" y="2718"/>
                    <a:pt x="1830" y="2729"/>
                  </a:cubicBezTo>
                  <a:cubicBezTo>
                    <a:pt x="1586" y="3078"/>
                    <a:pt x="1417" y="3469"/>
                    <a:pt x="1301" y="3871"/>
                  </a:cubicBezTo>
                  <a:cubicBezTo>
                    <a:pt x="1280" y="3871"/>
                    <a:pt x="1259" y="3860"/>
                    <a:pt x="1227" y="3860"/>
                  </a:cubicBezTo>
                  <a:lnTo>
                    <a:pt x="476" y="3829"/>
                  </a:lnTo>
                  <a:cubicBezTo>
                    <a:pt x="370" y="3829"/>
                    <a:pt x="265" y="3871"/>
                    <a:pt x="180" y="3945"/>
                  </a:cubicBezTo>
                  <a:lnTo>
                    <a:pt x="180" y="3945"/>
                  </a:lnTo>
                  <a:cubicBezTo>
                    <a:pt x="95" y="4019"/>
                    <a:pt x="43" y="4125"/>
                    <a:pt x="43" y="4241"/>
                  </a:cubicBezTo>
                  <a:lnTo>
                    <a:pt x="11" y="4992"/>
                  </a:lnTo>
                  <a:lnTo>
                    <a:pt x="11" y="4992"/>
                  </a:lnTo>
                  <a:cubicBezTo>
                    <a:pt x="0" y="5224"/>
                    <a:pt x="180" y="5425"/>
                    <a:pt x="423" y="5425"/>
                  </a:cubicBezTo>
                  <a:lnTo>
                    <a:pt x="1174" y="5457"/>
                  </a:lnTo>
                  <a:cubicBezTo>
                    <a:pt x="1195" y="5457"/>
                    <a:pt x="1216" y="5457"/>
                    <a:pt x="1248" y="5457"/>
                  </a:cubicBezTo>
                  <a:cubicBezTo>
                    <a:pt x="1312" y="5859"/>
                    <a:pt x="1460" y="6240"/>
                    <a:pt x="1660" y="6610"/>
                  </a:cubicBezTo>
                  <a:cubicBezTo>
                    <a:pt x="1639" y="6620"/>
                    <a:pt x="1629" y="6631"/>
                    <a:pt x="1608" y="6652"/>
                  </a:cubicBezTo>
                  <a:lnTo>
                    <a:pt x="1047" y="7159"/>
                  </a:lnTo>
                  <a:cubicBezTo>
                    <a:pt x="878" y="7318"/>
                    <a:pt x="867" y="7582"/>
                    <a:pt x="1026" y="7762"/>
                  </a:cubicBezTo>
                  <a:lnTo>
                    <a:pt x="1534" y="8312"/>
                  </a:lnTo>
                  <a:cubicBezTo>
                    <a:pt x="1692" y="8481"/>
                    <a:pt x="1957" y="8492"/>
                    <a:pt x="2136" y="8344"/>
                  </a:cubicBezTo>
                  <a:lnTo>
                    <a:pt x="2686" y="7836"/>
                  </a:lnTo>
                  <a:cubicBezTo>
                    <a:pt x="2707" y="7815"/>
                    <a:pt x="2718" y="7794"/>
                    <a:pt x="2739" y="7773"/>
                  </a:cubicBezTo>
                  <a:cubicBezTo>
                    <a:pt x="3088" y="8027"/>
                    <a:pt x="3469" y="8196"/>
                    <a:pt x="3881" y="8302"/>
                  </a:cubicBezTo>
                  <a:cubicBezTo>
                    <a:pt x="3870" y="8333"/>
                    <a:pt x="3870" y="8354"/>
                    <a:pt x="3870" y="8376"/>
                  </a:cubicBezTo>
                  <a:lnTo>
                    <a:pt x="3839" y="9126"/>
                  </a:lnTo>
                  <a:cubicBezTo>
                    <a:pt x="3828" y="9243"/>
                    <a:pt x="3870" y="9348"/>
                    <a:pt x="3945" y="9433"/>
                  </a:cubicBezTo>
                  <a:cubicBezTo>
                    <a:pt x="4029" y="9518"/>
                    <a:pt x="4135" y="9560"/>
                    <a:pt x="4241" y="9570"/>
                  </a:cubicBezTo>
                  <a:lnTo>
                    <a:pt x="4991" y="9602"/>
                  </a:lnTo>
                  <a:lnTo>
                    <a:pt x="4991" y="9602"/>
                  </a:lnTo>
                  <a:cubicBezTo>
                    <a:pt x="5108" y="9602"/>
                    <a:pt x="5213" y="9560"/>
                    <a:pt x="5298" y="9486"/>
                  </a:cubicBezTo>
                  <a:cubicBezTo>
                    <a:pt x="5383" y="9412"/>
                    <a:pt x="5435" y="9306"/>
                    <a:pt x="5435" y="9190"/>
                  </a:cubicBezTo>
                  <a:lnTo>
                    <a:pt x="5467" y="8439"/>
                  </a:lnTo>
                  <a:cubicBezTo>
                    <a:pt x="5467" y="8418"/>
                    <a:pt x="5467" y="8386"/>
                    <a:pt x="5457" y="8365"/>
                  </a:cubicBezTo>
                  <a:cubicBezTo>
                    <a:pt x="5858" y="8291"/>
                    <a:pt x="6250" y="8153"/>
                    <a:pt x="6609" y="7953"/>
                  </a:cubicBezTo>
                  <a:cubicBezTo>
                    <a:pt x="6620" y="7963"/>
                    <a:pt x="6641" y="7984"/>
                    <a:pt x="6652" y="8005"/>
                  </a:cubicBezTo>
                  <a:lnTo>
                    <a:pt x="7159" y="8555"/>
                  </a:lnTo>
                  <a:cubicBezTo>
                    <a:pt x="7318" y="8735"/>
                    <a:pt x="7593" y="8746"/>
                    <a:pt x="7762" y="8587"/>
                  </a:cubicBezTo>
                  <a:lnTo>
                    <a:pt x="8312" y="8079"/>
                  </a:lnTo>
                  <a:cubicBezTo>
                    <a:pt x="8491" y="7921"/>
                    <a:pt x="8502" y="7656"/>
                    <a:pt x="8343" y="7477"/>
                  </a:cubicBezTo>
                  <a:lnTo>
                    <a:pt x="7836" y="6927"/>
                  </a:lnTo>
                  <a:cubicBezTo>
                    <a:pt x="7815" y="6906"/>
                    <a:pt x="7804" y="6895"/>
                    <a:pt x="7783" y="6874"/>
                  </a:cubicBezTo>
                  <a:cubicBezTo>
                    <a:pt x="8026" y="6525"/>
                    <a:pt x="8206" y="6134"/>
                    <a:pt x="8312" y="5732"/>
                  </a:cubicBezTo>
                  <a:cubicBezTo>
                    <a:pt x="8333" y="5743"/>
                    <a:pt x="8354" y="5743"/>
                    <a:pt x="8386" y="5743"/>
                  </a:cubicBezTo>
                  <a:lnTo>
                    <a:pt x="9137" y="5774"/>
                  </a:lnTo>
                  <a:cubicBezTo>
                    <a:pt x="9253" y="5774"/>
                    <a:pt x="9359" y="5732"/>
                    <a:pt x="9433" y="5669"/>
                  </a:cubicBezTo>
                  <a:cubicBezTo>
                    <a:pt x="9517" y="5595"/>
                    <a:pt x="9570" y="5489"/>
                    <a:pt x="9570" y="5372"/>
                  </a:cubicBezTo>
                  <a:lnTo>
                    <a:pt x="9602" y="4622"/>
                  </a:lnTo>
                  <a:cubicBezTo>
                    <a:pt x="9612" y="4378"/>
                    <a:pt x="9433" y="4188"/>
                    <a:pt x="9200" y="4178"/>
                  </a:cubicBezTo>
                  <a:lnTo>
                    <a:pt x="8449" y="4146"/>
                  </a:lnTo>
                  <a:cubicBezTo>
                    <a:pt x="8417" y="4146"/>
                    <a:pt x="8396" y="4146"/>
                    <a:pt x="8375" y="4156"/>
                  </a:cubicBezTo>
                  <a:cubicBezTo>
                    <a:pt x="8301" y="3755"/>
                    <a:pt x="8164" y="3363"/>
                    <a:pt x="7952" y="3004"/>
                  </a:cubicBezTo>
                  <a:cubicBezTo>
                    <a:pt x="7973" y="2993"/>
                    <a:pt x="7994" y="2972"/>
                    <a:pt x="8005" y="2962"/>
                  </a:cubicBezTo>
                  <a:lnTo>
                    <a:pt x="8565" y="2454"/>
                  </a:lnTo>
                  <a:cubicBezTo>
                    <a:pt x="8735" y="2295"/>
                    <a:pt x="8745" y="2020"/>
                    <a:pt x="8587" y="1851"/>
                  </a:cubicBezTo>
                  <a:lnTo>
                    <a:pt x="8079" y="1301"/>
                  </a:lnTo>
                  <a:cubicBezTo>
                    <a:pt x="7920" y="1122"/>
                    <a:pt x="7656" y="1111"/>
                    <a:pt x="7487" y="1270"/>
                  </a:cubicBezTo>
                  <a:close/>
                  <a:moveTo>
                    <a:pt x="6155" y="6271"/>
                  </a:moveTo>
                  <a:cubicBezTo>
                    <a:pt x="5340" y="7011"/>
                    <a:pt x="4082" y="6959"/>
                    <a:pt x="3342" y="6155"/>
                  </a:cubicBezTo>
                  <a:cubicBezTo>
                    <a:pt x="2591" y="5341"/>
                    <a:pt x="2654" y="4082"/>
                    <a:pt x="3458" y="3332"/>
                  </a:cubicBezTo>
                  <a:cubicBezTo>
                    <a:pt x="4272" y="2591"/>
                    <a:pt x="5531" y="2655"/>
                    <a:pt x="6271" y="3458"/>
                  </a:cubicBezTo>
                  <a:cubicBezTo>
                    <a:pt x="7022" y="4273"/>
                    <a:pt x="6958" y="5531"/>
                    <a:pt x="6155" y="6271"/>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1" name="Google Shape;231;p29"/>
            <p:cNvSpPr/>
            <p:nvPr/>
          </p:nvSpPr>
          <p:spPr>
            <a:xfrm>
              <a:off x="1116977" y="2491661"/>
              <a:ext cx="887498" cy="887462"/>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2" name="Google Shape;232;p29"/>
            <p:cNvSpPr/>
            <p:nvPr/>
          </p:nvSpPr>
          <p:spPr>
            <a:xfrm>
              <a:off x="2376517" y="3171547"/>
              <a:ext cx="748267" cy="358492"/>
            </a:xfrm>
            <a:custGeom>
              <a:avLst/>
              <a:gdLst/>
              <a:ahLst/>
              <a:cxnLst/>
              <a:rect l="l" t="t" r="r" b="b"/>
              <a:pathLst>
                <a:path w="12162" h="5827" extrusionOk="0">
                  <a:moveTo>
                    <a:pt x="1" y="0"/>
                  </a:moveTo>
                  <a:lnTo>
                    <a:pt x="1" y="5827"/>
                  </a:lnTo>
                  <a:lnTo>
                    <a:pt x="12161" y="5827"/>
                  </a:lnTo>
                  <a:lnTo>
                    <a:pt x="121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33" name="Google Shape;233;p29"/>
            <p:cNvSpPr/>
            <p:nvPr/>
          </p:nvSpPr>
          <p:spPr>
            <a:xfrm>
              <a:off x="1507968" y="1383764"/>
              <a:ext cx="2485302" cy="1823588"/>
            </a:xfrm>
            <a:custGeom>
              <a:avLst/>
              <a:gdLst/>
              <a:ahLst/>
              <a:cxnLst/>
              <a:rect l="l" t="t" r="r" b="b"/>
              <a:pathLst>
                <a:path w="40395" h="29641" extrusionOk="0">
                  <a:moveTo>
                    <a:pt x="1545" y="1"/>
                  </a:moveTo>
                  <a:cubicBezTo>
                    <a:pt x="699" y="1"/>
                    <a:pt x="1" y="699"/>
                    <a:pt x="1" y="1545"/>
                  </a:cubicBezTo>
                  <a:lnTo>
                    <a:pt x="1" y="28097"/>
                  </a:lnTo>
                  <a:cubicBezTo>
                    <a:pt x="1" y="28943"/>
                    <a:pt x="699" y="29641"/>
                    <a:pt x="1545" y="29641"/>
                  </a:cubicBezTo>
                  <a:lnTo>
                    <a:pt x="38840" y="29641"/>
                  </a:lnTo>
                  <a:cubicBezTo>
                    <a:pt x="39697" y="29641"/>
                    <a:pt x="40395" y="28943"/>
                    <a:pt x="40395" y="28097"/>
                  </a:cubicBezTo>
                  <a:lnTo>
                    <a:pt x="40395" y="1545"/>
                  </a:lnTo>
                  <a:cubicBezTo>
                    <a:pt x="40395" y="699"/>
                    <a:pt x="39697" y="1"/>
                    <a:pt x="38840"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34" name="Google Shape;234;p29"/>
            <p:cNvSpPr/>
            <p:nvPr/>
          </p:nvSpPr>
          <p:spPr>
            <a:xfrm>
              <a:off x="2697923" y="3043334"/>
              <a:ext cx="97640" cy="97698"/>
            </a:xfrm>
            <a:custGeom>
              <a:avLst/>
              <a:gdLst/>
              <a:ahLst/>
              <a:cxnLst/>
              <a:rect l="l" t="t" r="r" b="b"/>
              <a:pathLst>
                <a:path w="1587" h="1588" extrusionOk="0">
                  <a:moveTo>
                    <a:pt x="793" y="1"/>
                  </a:moveTo>
                  <a:cubicBezTo>
                    <a:pt x="349" y="1"/>
                    <a:pt x="0" y="360"/>
                    <a:pt x="0" y="794"/>
                  </a:cubicBezTo>
                  <a:cubicBezTo>
                    <a:pt x="0" y="1228"/>
                    <a:pt x="349" y="1587"/>
                    <a:pt x="793" y="1587"/>
                  </a:cubicBezTo>
                  <a:cubicBezTo>
                    <a:pt x="1227" y="1587"/>
                    <a:pt x="1586" y="1228"/>
                    <a:pt x="1586" y="794"/>
                  </a:cubicBezTo>
                  <a:cubicBezTo>
                    <a:pt x="1586" y="360"/>
                    <a:pt x="1227" y="1"/>
                    <a:pt x="793" y="1"/>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35" name="Google Shape;235;p29"/>
            <p:cNvSpPr/>
            <p:nvPr/>
          </p:nvSpPr>
          <p:spPr>
            <a:xfrm>
              <a:off x="1537931" y="1415694"/>
              <a:ext cx="2425439" cy="1569193"/>
            </a:xfrm>
            <a:custGeom>
              <a:avLst/>
              <a:gdLst/>
              <a:ahLst/>
              <a:cxnLst/>
              <a:rect l="l" t="t" r="r" b="b"/>
              <a:pathLst>
                <a:path w="39422" h="25506" extrusionOk="0">
                  <a:moveTo>
                    <a:pt x="1280" y="0"/>
                  </a:moveTo>
                  <a:cubicBezTo>
                    <a:pt x="571" y="0"/>
                    <a:pt x="0" y="592"/>
                    <a:pt x="0" y="1322"/>
                  </a:cubicBezTo>
                  <a:lnTo>
                    <a:pt x="0" y="25505"/>
                  </a:lnTo>
                  <a:lnTo>
                    <a:pt x="39421" y="25505"/>
                  </a:lnTo>
                  <a:lnTo>
                    <a:pt x="39421" y="1322"/>
                  </a:lnTo>
                  <a:cubicBezTo>
                    <a:pt x="39421" y="592"/>
                    <a:pt x="38840" y="0"/>
                    <a:pt x="38142"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36" name="Google Shape;236;p29"/>
            <p:cNvSpPr/>
            <p:nvPr/>
          </p:nvSpPr>
          <p:spPr>
            <a:xfrm>
              <a:off x="2229472" y="3491587"/>
              <a:ext cx="1042295" cy="77457"/>
            </a:xfrm>
            <a:custGeom>
              <a:avLst/>
              <a:gdLst/>
              <a:ahLst/>
              <a:cxnLst/>
              <a:rect l="l" t="t" r="r" b="b"/>
              <a:pathLst>
                <a:path w="16941" h="1259" extrusionOk="0">
                  <a:moveTo>
                    <a:pt x="1217" y="1"/>
                  </a:moveTo>
                  <a:cubicBezTo>
                    <a:pt x="540" y="1"/>
                    <a:pt x="1" y="540"/>
                    <a:pt x="1" y="1217"/>
                  </a:cubicBezTo>
                  <a:lnTo>
                    <a:pt x="1" y="1259"/>
                  </a:lnTo>
                  <a:lnTo>
                    <a:pt x="16941" y="1259"/>
                  </a:lnTo>
                  <a:lnTo>
                    <a:pt x="16941" y="1217"/>
                  </a:lnTo>
                  <a:cubicBezTo>
                    <a:pt x="16941" y="540"/>
                    <a:pt x="16391" y="1"/>
                    <a:pt x="15725"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237" name="Google Shape;237;p29"/>
            <p:cNvGrpSpPr/>
            <p:nvPr/>
          </p:nvGrpSpPr>
          <p:grpSpPr>
            <a:xfrm>
              <a:off x="3414874" y="1872376"/>
              <a:ext cx="672099" cy="1266010"/>
              <a:chOff x="3414874" y="1872376"/>
              <a:chExt cx="672099" cy="1266010"/>
            </a:xfrm>
          </p:grpSpPr>
          <p:sp>
            <p:nvSpPr>
              <p:cNvPr id="238" name="Google Shape;238;p29"/>
              <p:cNvSpPr/>
              <p:nvPr/>
            </p:nvSpPr>
            <p:spPr>
              <a:xfrm>
                <a:off x="3414874" y="1872376"/>
                <a:ext cx="672099" cy="1266010"/>
              </a:xfrm>
              <a:custGeom>
                <a:avLst/>
                <a:gdLst/>
                <a:ahLst/>
                <a:cxnLst/>
                <a:rect l="l" t="t" r="r" b="b"/>
                <a:pathLst>
                  <a:path w="10924" h="20578" extrusionOk="0">
                    <a:moveTo>
                      <a:pt x="984" y="0"/>
                    </a:moveTo>
                    <a:cubicBezTo>
                      <a:pt x="444" y="0"/>
                      <a:pt x="0" y="434"/>
                      <a:pt x="0" y="973"/>
                    </a:cubicBezTo>
                    <a:lnTo>
                      <a:pt x="0" y="19605"/>
                    </a:lnTo>
                    <a:cubicBezTo>
                      <a:pt x="0" y="20144"/>
                      <a:pt x="444" y="20578"/>
                      <a:pt x="984" y="20578"/>
                    </a:cubicBezTo>
                    <a:lnTo>
                      <a:pt x="9940" y="20578"/>
                    </a:lnTo>
                    <a:cubicBezTo>
                      <a:pt x="10479" y="20578"/>
                      <a:pt x="10923" y="20144"/>
                      <a:pt x="10923" y="19605"/>
                    </a:cubicBezTo>
                    <a:lnTo>
                      <a:pt x="10923" y="973"/>
                    </a:lnTo>
                    <a:cubicBezTo>
                      <a:pt x="10923" y="434"/>
                      <a:pt x="10479" y="0"/>
                      <a:pt x="9940"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9" name="Google Shape;239;p29"/>
              <p:cNvSpPr/>
              <p:nvPr/>
            </p:nvSpPr>
            <p:spPr>
              <a:xfrm>
                <a:off x="3561242" y="1917903"/>
                <a:ext cx="322760" cy="20856"/>
              </a:xfrm>
              <a:custGeom>
                <a:avLst/>
                <a:gdLst/>
                <a:ahLst/>
                <a:cxnLst/>
                <a:rect l="l" t="t" r="r" b="b"/>
                <a:pathLst>
                  <a:path w="5246" h="339" extrusionOk="0">
                    <a:moveTo>
                      <a:pt x="159" y="0"/>
                    </a:moveTo>
                    <a:cubicBezTo>
                      <a:pt x="74" y="0"/>
                      <a:pt x="0" y="74"/>
                      <a:pt x="0" y="159"/>
                    </a:cubicBezTo>
                    <a:lnTo>
                      <a:pt x="0" y="180"/>
                    </a:lnTo>
                    <a:cubicBezTo>
                      <a:pt x="0" y="265"/>
                      <a:pt x="74" y="339"/>
                      <a:pt x="159" y="339"/>
                    </a:cubicBezTo>
                    <a:lnTo>
                      <a:pt x="5087" y="339"/>
                    </a:lnTo>
                    <a:cubicBezTo>
                      <a:pt x="5171" y="339"/>
                      <a:pt x="5245" y="265"/>
                      <a:pt x="5245" y="180"/>
                    </a:cubicBezTo>
                    <a:lnTo>
                      <a:pt x="5245" y="159"/>
                    </a:lnTo>
                    <a:cubicBezTo>
                      <a:pt x="5245" y="74"/>
                      <a:pt x="5171" y="0"/>
                      <a:pt x="508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0" name="Google Shape;240;p29"/>
              <p:cNvSpPr/>
              <p:nvPr/>
            </p:nvSpPr>
            <p:spPr>
              <a:xfrm>
                <a:off x="3920364" y="1917903"/>
                <a:ext cx="20242" cy="20856"/>
              </a:xfrm>
              <a:custGeom>
                <a:avLst/>
                <a:gdLst/>
                <a:ahLst/>
                <a:cxnLst/>
                <a:rect l="l" t="t" r="r" b="b"/>
                <a:pathLst>
                  <a:path w="329" h="339" extrusionOk="0">
                    <a:moveTo>
                      <a:pt x="159" y="0"/>
                    </a:moveTo>
                    <a:cubicBezTo>
                      <a:pt x="74" y="0"/>
                      <a:pt x="0" y="74"/>
                      <a:pt x="0" y="170"/>
                    </a:cubicBezTo>
                    <a:cubicBezTo>
                      <a:pt x="0" y="265"/>
                      <a:pt x="74" y="339"/>
                      <a:pt x="159" y="339"/>
                    </a:cubicBezTo>
                    <a:cubicBezTo>
                      <a:pt x="254" y="339"/>
                      <a:pt x="328" y="265"/>
                      <a:pt x="328" y="170"/>
                    </a:cubicBezTo>
                    <a:cubicBezTo>
                      <a:pt x="328" y="74"/>
                      <a:pt x="254" y="0"/>
                      <a:pt x="159"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1" name="Google Shape;241;p29"/>
              <p:cNvSpPr/>
              <p:nvPr/>
            </p:nvSpPr>
            <p:spPr>
              <a:xfrm>
                <a:off x="3451912" y="1987484"/>
                <a:ext cx="597961" cy="366982"/>
              </a:xfrm>
              <a:custGeom>
                <a:avLst/>
                <a:gdLst/>
                <a:ahLst/>
                <a:cxnLst/>
                <a:rect l="l" t="t" r="r" b="b"/>
                <a:pathLst>
                  <a:path w="9719" h="5965" extrusionOk="0">
                    <a:moveTo>
                      <a:pt x="1" y="1"/>
                    </a:moveTo>
                    <a:lnTo>
                      <a:pt x="1" y="5965"/>
                    </a:lnTo>
                    <a:lnTo>
                      <a:pt x="9719" y="5965"/>
                    </a:lnTo>
                    <a:lnTo>
                      <a:pt x="9719"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2" name="Google Shape;242;p29"/>
              <p:cNvSpPr/>
              <p:nvPr/>
            </p:nvSpPr>
            <p:spPr>
              <a:xfrm>
                <a:off x="3517621" y="2057743"/>
                <a:ext cx="466544" cy="226464"/>
              </a:xfrm>
              <a:custGeom>
                <a:avLst/>
                <a:gdLst/>
                <a:ahLst/>
                <a:cxnLst/>
                <a:rect l="l" t="t" r="r" b="b"/>
                <a:pathLst>
                  <a:path w="7583" h="3681" extrusionOk="0">
                    <a:moveTo>
                      <a:pt x="3078" y="1"/>
                    </a:moveTo>
                    <a:lnTo>
                      <a:pt x="1" y="3681"/>
                    </a:lnTo>
                    <a:lnTo>
                      <a:pt x="7583" y="3681"/>
                    </a:lnTo>
                    <a:lnTo>
                      <a:pt x="5637" y="1354"/>
                    </a:lnTo>
                    <a:lnTo>
                      <a:pt x="4918" y="2200"/>
                    </a:lnTo>
                    <a:lnTo>
                      <a:pt x="3078" y="1"/>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3" name="Google Shape;243;p29"/>
              <p:cNvSpPr/>
              <p:nvPr/>
            </p:nvSpPr>
            <p:spPr>
              <a:xfrm>
                <a:off x="3451912" y="2841048"/>
                <a:ext cx="282461" cy="165311"/>
              </a:xfrm>
              <a:custGeom>
                <a:avLst/>
                <a:gdLst/>
                <a:ahLst/>
                <a:cxnLst/>
                <a:rect l="l" t="t" r="r" b="b"/>
                <a:pathLst>
                  <a:path w="4591" h="2687" extrusionOk="0">
                    <a:moveTo>
                      <a:pt x="1" y="0"/>
                    </a:moveTo>
                    <a:lnTo>
                      <a:pt x="1" y="2686"/>
                    </a:lnTo>
                    <a:lnTo>
                      <a:pt x="4590" y="2686"/>
                    </a:lnTo>
                    <a:lnTo>
                      <a:pt x="4590"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4" name="Google Shape;244;p29"/>
              <p:cNvSpPr/>
              <p:nvPr/>
            </p:nvSpPr>
            <p:spPr>
              <a:xfrm>
                <a:off x="3483167" y="2865780"/>
                <a:ext cx="219952" cy="107357"/>
              </a:xfrm>
              <a:custGeom>
                <a:avLst/>
                <a:gdLst/>
                <a:ahLst/>
                <a:cxnLst/>
                <a:rect l="l" t="t" r="r" b="b"/>
                <a:pathLst>
                  <a:path w="3575" h="1745" extrusionOk="0">
                    <a:moveTo>
                      <a:pt x="1449" y="0"/>
                    </a:moveTo>
                    <a:lnTo>
                      <a:pt x="1" y="1745"/>
                    </a:lnTo>
                    <a:lnTo>
                      <a:pt x="3575" y="1745"/>
                    </a:lnTo>
                    <a:lnTo>
                      <a:pt x="2655" y="645"/>
                    </a:lnTo>
                    <a:lnTo>
                      <a:pt x="2327" y="1047"/>
                    </a:lnTo>
                    <a:lnTo>
                      <a:pt x="1449" y="0"/>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5" name="Google Shape;245;p29"/>
              <p:cNvSpPr/>
              <p:nvPr/>
            </p:nvSpPr>
            <p:spPr>
              <a:xfrm>
                <a:off x="3451912" y="2448780"/>
                <a:ext cx="282461" cy="16303"/>
              </a:xfrm>
              <a:custGeom>
                <a:avLst/>
                <a:gdLst/>
                <a:ahLst/>
                <a:cxnLst/>
                <a:rect l="l" t="t" r="r" b="b"/>
                <a:pathLst>
                  <a:path w="4591"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6" name="Google Shape;246;p29"/>
              <p:cNvSpPr/>
              <p:nvPr/>
            </p:nvSpPr>
            <p:spPr>
              <a:xfrm>
                <a:off x="3451912" y="2415558"/>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7" name="Google Shape;247;p29"/>
              <p:cNvSpPr/>
              <p:nvPr/>
            </p:nvSpPr>
            <p:spPr>
              <a:xfrm>
                <a:off x="3451912" y="2481264"/>
                <a:ext cx="178361" cy="16365"/>
              </a:xfrm>
              <a:custGeom>
                <a:avLst/>
                <a:gdLst/>
                <a:ahLst/>
                <a:cxnLst/>
                <a:rect l="l" t="t" r="r" b="b"/>
                <a:pathLst>
                  <a:path w="2899"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8" name="Google Shape;248;p29"/>
              <p:cNvSpPr/>
              <p:nvPr/>
            </p:nvSpPr>
            <p:spPr>
              <a:xfrm>
                <a:off x="3643194" y="2481264"/>
                <a:ext cx="91180" cy="16365"/>
              </a:xfrm>
              <a:custGeom>
                <a:avLst/>
                <a:gdLst/>
                <a:ahLst/>
                <a:cxnLst/>
                <a:rect l="l" t="t" r="r" b="b"/>
                <a:pathLst>
                  <a:path w="1482" h="266" extrusionOk="0">
                    <a:moveTo>
                      <a:pt x="1" y="1"/>
                    </a:moveTo>
                    <a:lnTo>
                      <a:pt x="1" y="265"/>
                    </a:lnTo>
                    <a:lnTo>
                      <a:pt x="1481" y="26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9" name="Google Shape;249;p29"/>
              <p:cNvSpPr/>
              <p:nvPr/>
            </p:nvSpPr>
            <p:spPr>
              <a:xfrm>
                <a:off x="3451912" y="2513809"/>
                <a:ext cx="249915" cy="15688"/>
              </a:xfrm>
              <a:custGeom>
                <a:avLst/>
                <a:gdLst/>
                <a:ahLst/>
                <a:cxnLst/>
                <a:rect l="l" t="t" r="r" b="b"/>
                <a:pathLst>
                  <a:path w="4062" h="255" extrusionOk="0">
                    <a:moveTo>
                      <a:pt x="1" y="0"/>
                    </a:moveTo>
                    <a:lnTo>
                      <a:pt x="1" y="254"/>
                    </a:lnTo>
                    <a:lnTo>
                      <a:pt x="4061" y="254"/>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0" name="Google Shape;250;p29"/>
              <p:cNvSpPr/>
              <p:nvPr/>
            </p:nvSpPr>
            <p:spPr>
              <a:xfrm>
                <a:off x="3451912" y="2546970"/>
                <a:ext cx="86627" cy="16365"/>
              </a:xfrm>
              <a:custGeom>
                <a:avLst/>
                <a:gdLst/>
                <a:ahLst/>
                <a:cxnLst/>
                <a:rect l="l" t="t" r="r" b="b"/>
                <a:pathLst>
                  <a:path w="1408"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1" name="Google Shape;251;p29"/>
              <p:cNvSpPr/>
              <p:nvPr/>
            </p:nvSpPr>
            <p:spPr>
              <a:xfrm>
                <a:off x="3553429" y="2546970"/>
                <a:ext cx="62509" cy="16365"/>
              </a:xfrm>
              <a:custGeom>
                <a:avLst/>
                <a:gdLst/>
                <a:ahLst/>
                <a:cxnLst/>
                <a:rect l="l" t="t" r="r" b="b"/>
                <a:pathLst>
                  <a:path w="1016" h="266" extrusionOk="0">
                    <a:moveTo>
                      <a:pt x="1" y="1"/>
                    </a:moveTo>
                    <a:lnTo>
                      <a:pt x="1" y="265"/>
                    </a:lnTo>
                    <a:lnTo>
                      <a:pt x="1016" y="26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2" name="Google Shape;252;p29"/>
              <p:cNvSpPr/>
              <p:nvPr/>
            </p:nvSpPr>
            <p:spPr>
              <a:xfrm>
                <a:off x="3767474" y="2670569"/>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3" name="Google Shape;253;p29"/>
              <p:cNvSpPr/>
              <p:nvPr/>
            </p:nvSpPr>
            <p:spPr>
              <a:xfrm>
                <a:off x="3767474" y="2638085"/>
                <a:ext cx="282400" cy="15627"/>
              </a:xfrm>
              <a:custGeom>
                <a:avLst/>
                <a:gdLst/>
                <a:ahLst/>
                <a:cxnLst/>
                <a:rect l="l" t="t" r="r" b="b"/>
                <a:pathLst>
                  <a:path w="4590"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4" name="Google Shape;254;p29"/>
              <p:cNvSpPr/>
              <p:nvPr/>
            </p:nvSpPr>
            <p:spPr>
              <a:xfrm>
                <a:off x="3767474" y="2703114"/>
                <a:ext cx="178299" cy="16303"/>
              </a:xfrm>
              <a:custGeom>
                <a:avLst/>
                <a:gdLst/>
                <a:ahLst/>
                <a:cxnLst/>
                <a:rect l="l" t="t" r="r" b="b"/>
                <a:pathLst>
                  <a:path w="2898" h="265"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5" name="Google Shape;255;p29"/>
              <p:cNvSpPr/>
              <p:nvPr/>
            </p:nvSpPr>
            <p:spPr>
              <a:xfrm>
                <a:off x="3767474" y="2735660"/>
                <a:ext cx="249915" cy="16303"/>
              </a:xfrm>
              <a:custGeom>
                <a:avLst/>
                <a:gdLst/>
                <a:ahLst/>
                <a:cxnLst/>
                <a:rect l="l" t="t" r="r" b="b"/>
                <a:pathLst>
                  <a:path w="4062" h="265" extrusionOk="0">
                    <a:moveTo>
                      <a:pt x="1" y="0"/>
                    </a:moveTo>
                    <a:lnTo>
                      <a:pt x="1" y="265"/>
                    </a:lnTo>
                    <a:lnTo>
                      <a:pt x="4061" y="265"/>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6" name="Google Shape;256;p29"/>
              <p:cNvSpPr/>
              <p:nvPr/>
            </p:nvSpPr>
            <p:spPr>
              <a:xfrm>
                <a:off x="3767474" y="2768820"/>
                <a:ext cx="86566" cy="16303"/>
              </a:xfrm>
              <a:custGeom>
                <a:avLst/>
                <a:gdLst/>
                <a:ahLst/>
                <a:cxnLst/>
                <a:rect l="l" t="t" r="r" b="b"/>
                <a:pathLst>
                  <a:path w="1407" h="265"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7" name="Google Shape;257;p29"/>
              <p:cNvSpPr/>
              <p:nvPr/>
            </p:nvSpPr>
            <p:spPr>
              <a:xfrm>
                <a:off x="3868990" y="2768820"/>
                <a:ext cx="62509" cy="16303"/>
              </a:xfrm>
              <a:custGeom>
                <a:avLst/>
                <a:gdLst/>
                <a:ahLst/>
                <a:cxnLst/>
                <a:rect l="l" t="t" r="r" b="b"/>
                <a:pathLst>
                  <a:path w="1016" h="265" extrusionOk="0">
                    <a:moveTo>
                      <a:pt x="0" y="1"/>
                    </a:moveTo>
                    <a:lnTo>
                      <a:pt x="0" y="265"/>
                    </a:lnTo>
                    <a:lnTo>
                      <a:pt x="1015" y="265"/>
                    </a:lnTo>
                    <a:lnTo>
                      <a:pt x="101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8" name="Google Shape;258;p29"/>
              <p:cNvSpPr/>
              <p:nvPr/>
            </p:nvSpPr>
            <p:spPr>
              <a:xfrm>
                <a:off x="3767474" y="2448780"/>
                <a:ext cx="282400" cy="16303"/>
              </a:xfrm>
              <a:custGeom>
                <a:avLst/>
                <a:gdLst/>
                <a:ahLst/>
                <a:cxnLst/>
                <a:rect l="l" t="t" r="r" b="b"/>
                <a:pathLst>
                  <a:path w="4590"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9" name="Google Shape;259;p29"/>
              <p:cNvSpPr/>
              <p:nvPr/>
            </p:nvSpPr>
            <p:spPr>
              <a:xfrm>
                <a:off x="3767474" y="2415558"/>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0" name="Google Shape;260;p29"/>
              <p:cNvSpPr/>
              <p:nvPr/>
            </p:nvSpPr>
            <p:spPr>
              <a:xfrm>
                <a:off x="3767474" y="2481264"/>
                <a:ext cx="178299" cy="16365"/>
              </a:xfrm>
              <a:custGeom>
                <a:avLst/>
                <a:gdLst/>
                <a:ahLst/>
                <a:cxnLst/>
                <a:rect l="l" t="t" r="r" b="b"/>
                <a:pathLst>
                  <a:path w="2898"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1" name="Google Shape;261;p29"/>
              <p:cNvSpPr/>
              <p:nvPr/>
            </p:nvSpPr>
            <p:spPr>
              <a:xfrm>
                <a:off x="3767474" y="2513809"/>
                <a:ext cx="282400" cy="15688"/>
              </a:xfrm>
              <a:custGeom>
                <a:avLst/>
                <a:gdLst/>
                <a:ahLst/>
                <a:cxnLst/>
                <a:rect l="l" t="t" r="r" b="b"/>
                <a:pathLst>
                  <a:path w="4590" h="255"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2" name="Google Shape;262;p29"/>
              <p:cNvSpPr/>
              <p:nvPr/>
            </p:nvSpPr>
            <p:spPr>
              <a:xfrm>
                <a:off x="3767474" y="2546970"/>
                <a:ext cx="86566" cy="16365"/>
              </a:xfrm>
              <a:custGeom>
                <a:avLst/>
                <a:gdLst/>
                <a:ahLst/>
                <a:cxnLst/>
                <a:rect l="l" t="t" r="r" b="b"/>
                <a:pathLst>
                  <a:path w="1407"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3" name="Google Shape;263;p29"/>
              <p:cNvSpPr/>
              <p:nvPr/>
            </p:nvSpPr>
            <p:spPr>
              <a:xfrm>
                <a:off x="3868990" y="2546970"/>
                <a:ext cx="180883" cy="16365"/>
              </a:xfrm>
              <a:custGeom>
                <a:avLst/>
                <a:gdLst/>
                <a:ahLst/>
                <a:cxnLst/>
                <a:rect l="l" t="t" r="r" b="b"/>
                <a:pathLst>
                  <a:path w="2940" h="266" extrusionOk="0">
                    <a:moveTo>
                      <a:pt x="0" y="1"/>
                    </a:moveTo>
                    <a:lnTo>
                      <a:pt x="0" y="265"/>
                    </a:lnTo>
                    <a:lnTo>
                      <a:pt x="2940" y="265"/>
                    </a:lnTo>
                    <a:lnTo>
                      <a:pt x="294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4" name="Google Shape;264;p29"/>
              <p:cNvSpPr/>
              <p:nvPr/>
            </p:nvSpPr>
            <p:spPr>
              <a:xfrm>
                <a:off x="3451912" y="2670569"/>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5" name="Google Shape;265;p29"/>
              <p:cNvSpPr/>
              <p:nvPr/>
            </p:nvSpPr>
            <p:spPr>
              <a:xfrm>
                <a:off x="3451912" y="2638085"/>
                <a:ext cx="282461" cy="15627"/>
              </a:xfrm>
              <a:custGeom>
                <a:avLst/>
                <a:gdLst/>
                <a:ahLst/>
                <a:cxnLst/>
                <a:rect l="l" t="t" r="r" b="b"/>
                <a:pathLst>
                  <a:path w="4591"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6" name="Google Shape;266;p29"/>
              <p:cNvSpPr/>
              <p:nvPr/>
            </p:nvSpPr>
            <p:spPr>
              <a:xfrm>
                <a:off x="3451912" y="2703114"/>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7" name="Google Shape;267;p29"/>
              <p:cNvSpPr/>
              <p:nvPr/>
            </p:nvSpPr>
            <p:spPr>
              <a:xfrm>
                <a:off x="3451912" y="2735660"/>
                <a:ext cx="282461" cy="16303"/>
              </a:xfrm>
              <a:custGeom>
                <a:avLst/>
                <a:gdLst/>
                <a:ahLst/>
                <a:cxnLst/>
                <a:rect l="l" t="t" r="r" b="b"/>
                <a:pathLst>
                  <a:path w="4591"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8" name="Google Shape;268;p29"/>
              <p:cNvSpPr/>
              <p:nvPr/>
            </p:nvSpPr>
            <p:spPr>
              <a:xfrm>
                <a:off x="3451912" y="2768820"/>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9" name="Google Shape;269;p29"/>
              <p:cNvSpPr/>
              <p:nvPr/>
            </p:nvSpPr>
            <p:spPr>
              <a:xfrm>
                <a:off x="3767474" y="2879438"/>
                <a:ext cx="282400" cy="16303"/>
              </a:xfrm>
              <a:custGeom>
                <a:avLst/>
                <a:gdLst/>
                <a:ahLst/>
                <a:cxnLst/>
                <a:rect l="l" t="t" r="r" b="b"/>
                <a:pathLst>
                  <a:path w="4590"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0" name="Google Shape;270;p29"/>
              <p:cNvSpPr/>
              <p:nvPr/>
            </p:nvSpPr>
            <p:spPr>
              <a:xfrm>
                <a:off x="3767474" y="2846216"/>
                <a:ext cx="282400" cy="15688"/>
              </a:xfrm>
              <a:custGeom>
                <a:avLst/>
                <a:gdLst/>
                <a:ahLst/>
                <a:cxnLst/>
                <a:rect l="l" t="t" r="r" b="b"/>
                <a:pathLst>
                  <a:path w="4590" h="255" extrusionOk="0">
                    <a:moveTo>
                      <a:pt x="1" y="1"/>
                    </a:moveTo>
                    <a:lnTo>
                      <a:pt x="1" y="255"/>
                    </a:lnTo>
                    <a:lnTo>
                      <a:pt x="4590" y="25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1" name="Google Shape;271;p29"/>
              <p:cNvSpPr/>
              <p:nvPr/>
            </p:nvSpPr>
            <p:spPr>
              <a:xfrm>
                <a:off x="3871574" y="2911922"/>
                <a:ext cx="178299" cy="15688"/>
              </a:xfrm>
              <a:custGeom>
                <a:avLst/>
                <a:gdLst/>
                <a:ahLst/>
                <a:cxnLst/>
                <a:rect l="l" t="t" r="r" b="b"/>
                <a:pathLst>
                  <a:path w="2898" h="255" extrusionOk="0">
                    <a:moveTo>
                      <a:pt x="0" y="1"/>
                    </a:moveTo>
                    <a:lnTo>
                      <a:pt x="0" y="255"/>
                    </a:lnTo>
                    <a:lnTo>
                      <a:pt x="2898" y="25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2" name="Google Shape;272;p29"/>
              <p:cNvSpPr/>
              <p:nvPr/>
            </p:nvSpPr>
            <p:spPr>
              <a:xfrm>
                <a:off x="3767474" y="2911922"/>
                <a:ext cx="91119" cy="15688"/>
              </a:xfrm>
              <a:custGeom>
                <a:avLst/>
                <a:gdLst/>
                <a:ahLst/>
                <a:cxnLst/>
                <a:rect l="l" t="t" r="r" b="b"/>
                <a:pathLst>
                  <a:path w="1481" h="255" extrusionOk="0">
                    <a:moveTo>
                      <a:pt x="1" y="1"/>
                    </a:moveTo>
                    <a:lnTo>
                      <a:pt x="1" y="255"/>
                    </a:lnTo>
                    <a:lnTo>
                      <a:pt x="1481" y="25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3" name="Google Shape;273;p29"/>
              <p:cNvSpPr/>
              <p:nvPr/>
            </p:nvSpPr>
            <p:spPr>
              <a:xfrm>
                <a:off x="3767474" y="2944467"/>
                <a:ext cx="216691" cy="15688"/>
              </a:xfrm>
              <a:custGeom>
                <a:avLst/>
                <a:gdLst/>
                <a:ahLst/>
                <a:cxnLst/>
                <a:rect l="l" t="t" r="r" b="b"/>
                <a:pathLst>
                  <a:path w="3522" h="255" extrusionOk="0">
                    <a:moveTo>
                      <a:pt x="1" y="1"/>
                    </a:moveTo>
                    <a:lnTo>
                      <a:pt x="1" y="254"/>
                    </a:lnTo>
                    <a:lnTo>
                      <a:pt x="3522" y="254"/>
                    </a:lnTo>
                    <a:lnTo>
                      <a:pt x="3522"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4" name="Google Shape;274;p29"/>
              <p:cNvSpPr/>
              <p:nvPr/>
            </p:nvSpPr>
            <p:spPr>
              <a:xfrm>
                <a:off x="3841612" y="2977628"/>
                <a:ext cx="208262" cy="15688"/>
              </a:xfrm>
              <a:custGeom>
                <a:avLst/>
                <a:gdLst/>
                <a:ahLst/>
                <a:cxnLst/>
                <a:rect l="l" t="t" r="r" b="b"/>
                <a:pathLst>
                  <a:path w="3385" h="255" extrusionOk="0">
                    <a:moveTo>
                      <a:pt x="1" y="1"/>
                    </a:moveTo>
                    <a:lnTo>
                      <a:pt x="1" y="255"/>
                    </a:lnTo>
                    <a:lnTo>
                      <a:pt x="3385" y="255"/>
                    </a:lnTo>
                    <a:lnTo>
                      <a:pt x="338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5" name="Google Shape;275;p29"/>
              <p:cNvSpPr/>
              <p:nvPr/>
            </p:nvSpPr>
            <p:spPr>
              <a:xfrm>
                <a:off x="3767474" y="2977628"/>
                <a:ext cx="62509" cy="15688"/>
              </a:xfrm>
              <a:custGeom>
                <a:avLst/>
                <a:gdLst/>
                <a:ahLst/>
                <a:cxnLst/>
                <a:rect l="l" t="t" r="r" b="b"/>
                <a:pathLst>
                  <a:path w="1016" h="255" extrusionOk="0">
                    <a:moveTo>
                      <a:pt x="1" y="1"/>
                    </a:moveTo>
                    <a:lnTo>
                      <a:pt x="1" y="255"/>
                    </a:lnTo>
                    <a:lnTo>
                      <a:pt x="1016" y="25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276" name="Google Shape;276;p29"/>
            <p:cNvGrpSpPr/>
            <p:nvPr/>
          </p:nvGrpSpPr>
          <p:grpSpPr>
            <a:xfrm>
              <a:off x="2685557" y="2595757"/>
              <a:ext cx="662378" cy="271991"/>
              <a:chOff x="2685557" y="2595757"/>
              <a:chExt cx="662378" cy="271991"/>
            </a:xfrm>
          </p:grpSpPr>
          <p:sp>
            <p:nvSpPr>
              <p:cNvPr id="277" name="Google Shape;277;p29"/>
              <p:cNvSpPr/>
              <p:nvPr/>
            </p:nvSpPr>
            <p:spPr>
              <a:xfrm>
                <a:off x="2685557" y="2595757"/>
                <a:ext cx="185498" cy="16365"/>
              </a:xfrm>
              <a:custGeom>
                <a:avLst/>
                <a:gdLst/>
                <a:ahLst/>
                <a:cxnLst/>
                <a:rect l="l" t="t" r="r" b="b"/>
                <a:pathLst>
                  <a:path w="3015" h="266" extrusionOk="0">
                    <a:moveTo>
                      <a:pt x="0" y="1"/>
                    </a:moveTo>
                    <a:lnTo>
                      <a:pt x="0" y="265"/>
                    </a:lnTo>
                    <a:lnTo>
                      <a:pt x="3014" y="265"/>
                    </a:lnTo>
                    <a:lnTo>
                      <a:pt x="30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8" name="Google Shape;278;p29"/>
              <p:cNvSpPr/>
              <p:nvPr/>
            </p:nvSpPr>
            <p:spPr>
              <a:xfrm>
                <a:off x="2918491" y="2595757"/>
                <a:ext cx="429444" cy="16365"/>
              </a:xfrm>
              <a:custGeom>
                <a:avLst/>
                <a:gdLst/>
                <a:ahLst/>
                <a:cxnLst/>
                <a:rect l="l" t="t" r="r" b="b"/>
                <a:pathLst>
                  <a:path w="6980" h="266" extrusionOk="0">
                    <a:moveTo>
                      <a:pt x="0" y="1"/>
                    </a:moveTo>
                    <a:lnTo>
                      <a:pt x="0" y="265"/>
                    </a:lnTo>
                    <a:lnTo>
                      <a:pt x="6979" y="265"/>
                    </a:lnTo>
                    <a:lnTo>
                      <a:pt x="697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9" name="Google Shape;279;p29"/>
              <p:cNvSpPr/>
              <p:nvPr/>
            </p:nvSpPr>
            <p:spPr>
              <a:xfrm>
                <a:off x="2906739" y="2723294"/>
                <a:ext cx="440519" cy="16980"/>
              </a:xfrm>
              <a:custGeom>
                <a:avLst/>
                <a:gdLst/>
                <a:ahLst/>
                <a:cxnLst/>
                <a:rect l="l" t="t" r="r" b="b"/>
                <a:pathLst>
                  <a:path w="7160" h="276" extrusionOk="0">
                    <a:moveTo>
                      <a:pt x="1" y="0"/>
                    </a:moveTo>
                    <a:lnTo>
                      <a:pt x="1" y="265"/>
                    </a:lnTo>
                    <a:cubicBezTo>
                      <a:pt x="1196" y="275"/>
                      <a:pt x="2390" y="275"/>
                      <a:pt x="3585" y="275"/>
                    </a:cubicBezTo>
                    <a:cubicBezTo>
                      <a:pt x="4780" y="275"/>
                      <a:pt x="5975" y="275"/>
                      <a:pt x="7159" y="265"/>
                    </a:cubicBezTo>
                    <a:lnTo>
                      <a:pt x="7159"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0" name="Google Shape;280;p29"/>
              <p:cNvSpPr/>
              <p:nvPr/>
            </p:nvSpPr>
            <p:spPr>
              <a:xfrm>
                <a:off x="2839062" y="2658880"/>
                <a:ext cx="508197" cy="16980"/>
              </a:xfrm>
              <a:custGeom>
                <a:avLst/>
                <a:gdLst/>
                <a:ahLst/>
                <a:cxnLst/>
                <a:rect l="l" t="t" r="r" b="b"/>
                <a:pathLst>
                  <a:path w="8260" h="276" extrusionOk="0">
                    <a:moveTo>
                      <a:pt x="1" y="1"/>
                    </a:moveTo>
                    <a:lnTo>
                      <a:pt x="1" y="275"/>
                    </a:lnTo>
                    <a:lnTo>
                      <a:pt x="8259" y="275"/>
                    </a:lnTo>
                    <a:lnTo>
                      <a:pt x="825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1" name="Google Shape;281;p29"/>
              <p:cNvSpPr/>
              <p:nvPr/>
            </p:nvSpPr>
            <p:spPr>
              <a:xfrm>
                <a:off x="2811745" y="2787031"/>
                <a:ext cx="536190" cy="16980"/>
              </a:xfrm>
              <a:custGeom>
                <a:avLst/>
                <a:gdLst/>
                <a:ahLst/>
                <a:cxnLst/>
                <a:rect l="l" t="t" r="r" b="b"/>
                <a:pathLst>
                  <a:path w="8715" h="276" extrusionOk="0">
                    <a:moveTo>
                      <a:pt x="1" y="1"/>
                    </a:moveTo>
                    <a:lnTo>
                      <a:pt x="1" y="276"/>
                    </a:lnTo>
                    <a:lnTo>
                      <a:pt x="8714" y="276"/>
                    </a:lnTo>
                    <a:lnTo>
                      <a:pt x="87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2" name="Google Shape;282;p29"/>
              <p:cNvSpPr/>
              <p:nvPr/>
            </p:nvSpPr>
            <p:spPr>
              <a:xfrm>
                <a:off x="2736930" y="2850768"/>
                <a:ext cx="610328" cy="16980"/>
              </a:xfrm>
              <a:custGeom>
                <a:avLst/>
                <a:gdLst/>
                <a:ahLst/>
                <a:cxnLst/>
                <a:rect l="l" t="t" r="r" b="b"/>
                <a:pathLst>
                  <a:path w="9920" h="276" extrusionOk="0">
                    <a:moveTo>
                      <a:pt x="1" y="1"/>
                    </a:moveTo>
                    <a:lnTo>
                      <a:pt x="1" y="276"/>
                    </a:lnTo>
                    <a:lnTo>
                      <a:pt x="9919" y="276"/>
                    </a:lnTo>
                    <a:lnTo>
                      <a:pt x="991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grpSp>
          <p:nvGrpSpPr>
            <p:cNvPr id="283" name="Google Shape;283;p29"/>
            <p:cNvGrpSpPr/>
            <p:nvPr/>
          </p:nvGrpSpPr>
          <p:grpSpPr>
            <a:xfrm>
              <a:off x="1612746" y="1631023"/>
              <a:ext cx="1025376" cy="353262"/>
              <a:chOff x="1612746" y="1631023"/>
              <a:chExt cx="1025376" cy="353262"/>
            </a:xfrm>
          </p:grpSpPr>
          <p:sp>
            <p:nvSpPr>
              <p:cNvPr id="284" name="Google Shape;284;p29"/>
              <p:cNvSpPr/>
              <p:nvPr/>
            </p:nvSpPr>
            <p:spPr>
              <a:xfrm>
                <a:off x="1684299" y="1634284"/>
                <a:ext cx="286953" cy="16919"/>
              </a:xfrm>
              <a:custGeom>
                <a:avLst/>
                <a:gdLst/>
                <a:ahLst/>
                <a:cxnLst/>
                <a:rect l="l" t="t" r="r" b="b"/>
                <a:pathLst>
                  <a:path w="4664" h="275" extrusionOk="0">
                    <a:moveTo>
                      <a:pt x="1" y="0"/>
                    </a:moveTo>
                    <a:lnTo>
                      <a:pt x="1" y="275"/>
                    </a:lnTo>
                    <a:lnTo>
                      <a:pt x="4664" y="275"/>
                    </a:lnTo>
                    <a:lnTo>
                      <a:pt x="4664"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5" name="Google Shape;285;p29"/>
              <p:cNvSpPr/>
              <p:nvPr/>
            </p:nvSpPr>
            <p:spPr>
              <a:xfrm>
                <a:off x="2342063" y="1634284"/>
                <a:ext cx="296058" cy="16919"/>
              </a:xfrm>
              <a:custGeom>
                <a:avLst/>
                <a:gdLst/>
                <a:ahLst/>
                <a:cxnLst/>
                <a:rect l="l" t="t" r="r" b="b"/>
                <a:pathLst>
                  <a:path w="4812" h="275" extrusionOk="0">
                    <a:moveTo>
                      <a:pt x="0" y="0"/>
                    </a:moveTo>
                    <a:lnTo>
                      <a:pt x="0" y="275"/>
                    </a:lnTo>
                    <a:lnTo>
                      <a:pt x="4811" y="275"/>
                    </a:lnTo>
                    <a:lnTo>
                      <a:pt x="4811"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6" name="Google Shape;286;p29"/>
              <p:cNvSpPr/>
              <p:nvPr/>
            </p:nvSpPr>
            <p:spPr>
              <a:xfrm>
                <a:off x="2433120" y="1698021"/>
                <a:ext cx="205001" cy="16980"/>
              </a:xfrm>
              <a:custGeom>
                <a:avLst/>
                <a:gdLst/>
                <a:ahLst/>
                <a:cxnLst/>
                <a:rect l="l" t="t" r="r" b="b"/>
                <a:pathLst>
                  <a:path w="3332" h="276" extrusionOk="0">
                    <a:moveTo>
                      <a:pt x="1" y="0"/>
                    </a:moveTo>
                    <a:lnTo>
                      <a:pt x="1" y="275"/>
                    </a:lnTo>
                    <a:lnTo>
                      <a:pt x="3331" y="275"/>
                    </a:lnTo>
                    <a:lnTo>
                      <a:pt x="3331"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7" name="Google Shape;287;p29"/>
              <p:cNvSpPr/>
              <p:nvPr/>
            </p:nvSpPr>
            <p:spPr>
              <a:xfrm>
                <a:off x="2348523" y="1826172"/>
                <a:ext cx="289598" cy="16980"/>
              </a:xfrm>
              <a:custGeom>
                <a:avLst/>
                <a:gdLst/>
                <a:ahLst/>
                <a:cxnLst/>
                <a:rect l="l" t="t" r="r" b="b"/>
                <a:pathLst>
                  <a:path w="4707" h="276" extrusionOk="0">
                    <a:moveTo>
                      <a:pt x="1" y="0"/>
                    </a:moveTo>
                    <a:lnTo>
                      <a:pt x="1" y="275"/>
                    </a:lnTo>
                    <a:lnTo>
                      <a:pt x="4706" y="275"/>
                    </a:lnTo>
                    <a:lnTo>
                      <a:pt x="47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8" name="Google Shape;288;p29"/>
              <p:cNvSpPr/>
              <p:nvPr/>
            </p:nvSpPr>
            <p:spPr>
              <a:xfrm>
                <a:off x="2291305" y="1889910"/>
                <a:ext cx="346816" cy="16980"/>
              </a:xfrm>
              <a:custGeom>
                <a:avLst/>
                <a:gdLst/>
                <a:ahLst/>
                <a:cxnLst/>
                <a:rect l="l" t="t" r="r" b="b"/>
                <a:pathLst>
                  <a:path w="5637" h="276" extrusionOk="0">
                    <a:moveTo>
                      <a:pt x="0" y="1"/>
                    </a:moveTo>
                    <a:lnTo>
                      <a:pt x="0" y="276"/>
                    </a:lnTo>
                    <a:lnTo>
                      <a:pt x="5636" y="276"/>
                    </a:lnTo>
                    <a:lnTo>
                      <a:pt x="563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9" name="Google Shape;289;p29"/>
              <p:cNvSpPr/>
              <p:nvPr/>
            </p:nvSpPr>
            <p:spPr>
              <a:xfrm>
                <a:off x="2192434" y="1964106"/>
                <a:ext cx="445687" cy="16980"/>
              </a:xfrm>
              <a:custGeom>
                <a:avLst/>
                <a:gdLst/>
                <a:ahLst/>
                <a:cxnLst/>
                <a:rect l="l" t="t" r="r" b="b"/>
                <a:pathLst>
                  <a:path w="7244" h="276" extrusionOk="0">
                    <a:moveTo>
                      <a:pt x="0" y="0"/>
                    </a:moveTo>
                    <a:lnTo>
                      <a:pt x="0" y="275"/>
                    </a:lnTo>
                    <a:lnTo>
                      <a:pt x="7243" y="275"/>
                    </a:lnTo>
                    <a:lnTo>
                      <a:pt x="724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0" name="Google Shape;290;p29"/>
              <p:cNvSpPr/>
              <p:nvPr/>
            </p:nvSpPr>
            <p:spPr>
              <a:xfrm>
                <a:off x="2018072" y="1634284"/>
                <a:ext cx="286953" cy="16919"/>
              </a:xfrm>
              <a:custGeom>
                <a:avLst/>
                <a:gdLst/>
                <a:ahLst/>
                <a:cxnLst/>
                <a:rect l="l" t="t" r="r" b="b"/>
                <a:pathLst>
                  <a:path w="4664" h="275" extrusionOk="0">
                    <a:moveTo>
                      <a:pt x="0" y="0"/>
                    </a:moveTo>
                    <a:lnTo>
                      <a:pt x="0" y="275"/>
                    </a:lnTo>
                    <a:lnTo>
                      <a:pt x="4663" y="275"/>
                    </a:lnTo>
                    <a:lnTo>
                      <a:pt x="466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1" name="Google Shape;291;p29"/>
              <p:cNvSpPr/>
              <p:nvPr/>
            </p:nvSpPr>
            <p:spPr>
              <a:xfrm>
                <a:off x="2173546" y="1761758"/>
                <a:ext cx="464575" cy="17657"/>
              </a:xfrm>
              <a:custGeom>
                <a:avLst/>
                <a:gdLst/>
                <a:ahLst/>
                <a:cxnLst/>
                <a:rect l="l" t="t" r="r" b="b"/>
                <a:pathLst>
                  <a:path w="7551" h="287" extrusionOk="0">
                    <a:moveTo>
                      <a:pt x="0" y="1"/>
                    </a:moveTo>
                    <a:lnTo>
                      <a:pt x="0" y="276"/>
                    </a:lnTo>
                    <a:lnTo>
                      <a:pt x="931" y="276"/>
                    </a:lnTo>
                    <a:cubicBezTo>
                      <a:pt x="2358" y="286"/>
                      <a:pt x="3078" y="286"/>
                      <a:pt x="3786" y="286"/>
                    </a:cubicBezTo>
                    <a:lnTo>
                      <a:pt x="3786" y="276"/>
                    </a:lnTo>
                    <a:lnTo>
                      <a:pt x="7550" y="276"/>
                    </a:lnTo>
                    <a:lnTo>
                      <a:pt x="7550" y="1"/>
                    </a:lnTo>
                    <a:lnTo>
                      <a:pt x="6631" y="1"/>
                    </a:lnTo>
                    <a:cubicBezTo>
                      <a:pt x="5684" y="6"/>
                      <a:pt x="4735" y="9"/>
                      <a:pt x="3785" y="9"/>
                    </a:cubicBezTo>
                    <a:cubicBezTo>
                      <a:pt x="2834" y="9"/>
                      <a:pt x="1883" y="6"/>
                      <a:pt x="93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2" name="Google Shape;292;p29"/>
              <p:cNvSpPr/>
              <p:nvPr/>
            </p:nvSpPr>
            <p:spPr>
              <a:xfrm>
                <a:off x="1684299" y="1761758"/>
                <a:ext cx="441134" cy="17657"/>
              </a:xfrm>
              <a:custGeom>
                <a:avLst/>
                <a:gdLst/>
                <a:ahLst/>
                <a:cxnLst/>
                <a:rect l="l" t="t" r="r" b="b"/>
                <a:pathLst>
                  <a:path w="7170" h="287" extrusionOk="0">
                    <a:moveTo>
                      <a:pt x="1" y="1"/>
                    </a:moveTo>
                    <a:lnTo>
                      <a:pt x="1" y="276"/>
                    </a:lnTo>
                    <a:cubicBezTo>
                      <a:pt x="1185" y="276"/>
                      <a:pt x="2380" y="286"/>
                      <a:pt x="3575" y="286"/>
                    </a:cubicBezTo>
                    <a:cubicBezTo>
                      <a:pt x="4770" y="286"/>
                      <a:pt x="5975" y="276"/>
                      <a:pt x="7170" y="276"/>
                    </a:cubicBezTo>
                    <a:lnTo>
                      <a:pt x="7170" y="1"/>
                    </a:lnTo>
                    <a:cubicBezTo>
                      <a:pt x="5975" y="6"/>
                      <a:pt x="4775" y="9"/>
                      <a:pt x="3577" y="9"/>
                    </a:cubicBezTo>
                    <a:cubicBezTo>
                      <a:pt x="2380" y="9"/>
                      <a:pt x="1185" y="6"/>
                      <a:pt x="1"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3" name="Google Shape;293;p29"/>
              <p:cNvSpPr/>
              <p:nvPr/>
            </p:nvSpPr>
            <p:spPr>
              <a:xfrm>
                <a:off x="1684299" y="1698021"/>
                <a:ext cx="707907" cy="16980"/>
              </a:xfrm>
              <a:custGeom>
                <a:avLst/>
                <a:gdLst/>
                <a:ahLst/>
                <a:cxnLst/>
                <a:rect l="l" t="t" r="r" b="b"/>
                <a:pathLst>
                  <a:path w="11506" h="276" extrusionOk="0">
                    <a:moveTo>
                      <a:pt x="1" y="0"/>
                    </a:moveTo>
                    <a:lnTo>
                      <a:pt x="1" y="275"/>
                    </a:lnTo>
                    <a:lnTo>
                      <a:pt x="11505" y="275"/>
                    </a:lnTo>
                    <a:lnTo>
                      <a:pt x="115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4" name="Google Shape;294;p29"/>
              <p:cNvSpPr/>
              <p:nvPr/>
            </p:nvSpPr>
            <p:spPr>
              <a:xfrm>
                <a:off x="1684299" y="1964106"/>
                <a:ext cx="469128" cy="16980"/>
              </a:xfrm>
              <a:custGeom>
                <a:avLst/>
                <a:gdLst/>
                <a:ahLst/>
                <a:cxnLst/>
                <a:rect l="l" t="t" r="r" b="b"/>
                <a:pathLst>
                  <a:path w="7625" h="276" extrusionOk="0">
                    <a:moveTo>
                      <a:pt x="1" y="0"/>
                    </a:moveTo>
                    <a:lnTo>
                      <a:pt x="1" y="275"/>
                    </a:lnTo>
                    <a:lnTo>
                      <a:pt x="7625" y="275"/>
                    </a:lnTo>
                    <a:lnTo>
                      <a:pt x="762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5" name="Google Shape;295;p29"/>
              <p:cNvSpPr/>
              <p:nvPr/>
            </p:nvSpPr>
            <p:spPr>
              <a:xfrm>
                <a:off x="1684299" y="1826172"/>
                <a:ext cx="627863" cy="16980"/>
              </a:xfrm>
              <a:custGeom>
                <a:avLst/>
                <a:gdLst/>
                <a:ahLst/>
                <a:cxnLst/>
                <a:rect l="l" t="t" r="r" b="b"/>
                <a:pathLst>
                  <a:path w="10205" h="276" extrusionOk="0">
                    <a:moveTo>
                      <a:pt x="1" y="0"/>
                    </a:moveTo>
                    <a:lnTo>
                      <a:pt x="1" y="275"/>
                    </a:lnTo>
                    <a:lnTo>
                      <a:pt x="10205" y="275"/>
                    </a:lnTo>
                    <a:lnTo>
                      <a:pt x="102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6" name="Google Shape;296;p29"/>
              <p:cNvSpPr/>
              <p:nvPr/>
            </p:nvSpPr>
            <p:spPr>
              <a:xfrm>
                <a:off x="1684299" y="1889910"/>
                <a:ext cx="568676" cy="16980"/>
              </a:xfrm>
              <a:custGeom>
                <a:avLst/>
                <a:gdLst/>
                <a:ahLst/>
                <a:cxnLst/>
                <a:rect l="l" t="t" r="r" b="b"/>
                <a:pathLst>
                  <a:path w="9243" h="276" extrusionOk="0">
                    <a:moveTo>
                      <a:pt x="1" y="1"/>
                    </a:moveTo>
                    <a:lnTo>
                      <a:pt x="1" y="276"/>
                    </a:lnTo>
                    <a:lnTo>
                      <a:pt x="9242" y="276"/>
                    </a:lnTo>
                    <a:lnTo>
                      <a:pt x="9242" y="1"/>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7" name="Google Shape;297;p29"/>
              <p:cNvSpPr/>
              <p:nvPr/>
            </p:nvSpPr>
            <p:spPr>
              <a:xfrm>
                <a:off x="1612746" y="1631023"/>
                <a:ext cx="23503" cy="23440"/>
              </a:xfrm>
              <a:custGeom>
                <a:avLst/>
                <a:gdLst/>
                <a:ahLst/>
                <a:cxnLst/>
                <a:rect l="l" t="t" r="r" b="b"/>
                <a:pathLst>
                  <a:path w="382" h="381" extrusionOk="0">
                    <a:moveTo>
                      <a:pt x="191" y="0"/>
                    </a:moveTo>
                    <a:cubicBezTo>
                      <a:pt x="85" y="0"/>
                      <a:pt x="0" y="85"/>
                      <a:pt x="0" y="190"/>
                    </a:cubicBezTo>
                    <a:cubicBezTo>
                      <a:pt x="0" y="296"/>
                      <a:pt x="85" y="381"/>
                      <a:pt x="191" y="381"/>
                    </a:cubicBezTo>
                    <a:cubicBezTo>
                      <a:pt x="296" y="381"/>
                      <a:pt x="381" y="296"/>
                      <a:pt x="381" y="190"/>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8" name="Google Shape;298;p29"/>
              <p:cNvSpPr/>
              <p:nvPr/>
            </p:nvSpPr>
            <p:spPr>
              <a:xfrm>
                <a:off x="1612746" y="1694760"/>
                <a:ext cx="23503" cy="23502"/>
              </a:xfrm>
              <a:custGeom>
                <a:avLst/>
                <a:gdLst/>
                <a:ahLst/>
                <a:cxnLst/>
                <a:rect l="l" t="t" r="r" b="b"/>
                <a:pathLst>
                  <a:path w="382" h="382" extrusionOk="0">
                    <a:moveTo>
                      <a:pt x="191" y="0"/>
                    </a:moveTo>
                    <a:cubicBezTo>
                      <a:pt x="85" y="0"/>
                      <a:pt x="0" y="85"/>
                      <a:pt x="0" y="191"/>
                    </a:cubicBezTo>
                    <a:cubicBezTo>
                      <a:pt x="0" y="297"/>
                      <a:pt x="85" y="381"/>
                      <a:pt x="191" y="381"/>
                    </a:cubicBezTo>
                    <a:cubicBezTo>
                      <a:pt x="296" y="381"/>
                      <a:pt x="381" y="297"/>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9" name="Google Shape;299;p29"/>
              <p:cNvSpPr/>
              <p:nvPr/>
            </p:nvSpPr>
            <p:spPr>
              <a:xfrm>
                <a:off x="1612746" y="1758498"/>
                <a:ext cx="23503" cy="23502"/>
              </a:xfrm>
              <a:custGeom>
                <a:avLst/>
                <a:gdLst/>
                <a:ahLst/>
                <a:cxnLst/>
                <a:rect l="l" t="t" r="r" b="b"/>
                <a:pathLst>
                  <a:path w="382" h="382" extrusionOk="0">
                    <a:moveTo>
                      <a:pt x="191" y="1"/>
                    </a:moveTo>
                    <a:cubicBezTo>
                      <a:pt x="85" y="1"/>
                      <a:pt x="0" y="85"/>
                      <a:pt x="0" y="191"/>
                    </a:cubicBezTo>
                    <a:cubicBezTo>
                      <a:pt x="0" y="297"/>
                      <a:pt x="85" y="381"/>
                      <a:pt x="191" y="381"/>
                    </a:cubicBezTo>
                    <a:cubicBezTo>
                      <a:pt x="296" y="381"/>
                      <a:pt x="381" y="297"/>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0" name="Google Shape;300;p29"/>
              <p:cNvSpPr/>
              <p:nvPr/>
            </p:nvSpPr>
            <p:spPr>
              <a:xfrm>
                <a:off x="1612746" y="1822235"/>
                <a:ext cx="23503" cy="23502"/>
              </a:xfrm>
              <a:custGeom>
                <a:avLst/>
                <a:gdLst/>
                <a:ahLst/>
                <a:cxnLst/>
                <a:rect l="l" t="t" r="r" b="b"/>
                <a:pathLst>
                  <a:path w="382" h="382" extrusionOk="0">
                    <a:moveTo>
                      <a:pt x="191" y="1"/>
                    </a:moveTo>
                    <a:cubicBezTo>
                      <a:pt x="85" y="1"/>
                      <a:pt x="0" y="86"/>
                      <a:pt x="0" y="191"/>
                    </a:cubicBezTo>
                    <a:cubicBezTo>
                      <a:pt x="0" y="297"/>
                      <a:pt x="85" y="382"/>
                      <a:pt x="191" y="382"/>
                    </a:cubicBezTo>
                    <a:cubicBezTo>
                      <a:pt x="296" y="382"/>
                      <a:pt x="381" y="297"/>
                      <a:pt x="381" y="191"/>
                    </a:cubicBezTo>
                    <a:cubicBezTo>
                      <a:pt x="381" y="86"/>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1" name="Google Shape;301;p29"/>
              <p:cNvSpPr/>
              <p:nvPr/>
            </p:nvSpPr>
            <p:spPr>
              <a:xfrm>
                <a:off x="1612746" y="1886649"/>
                <a:ext cx="23503" cy="23502"/>
              </a:xfrm>
              <a:custGeom>
                <a:avLst/>
                <a:gdLst/>
                <a:ahLst/>
                <a:cxnLst/>
                <a:rect l="l" t="t" r="r" b="b"/>
                <a:pathLst>
                  <a:path w="382" h="382" extrusionOk="0">
                    <a:moveTo>
                      <a:pt x="191" y="1"/>
                    </a:moveTo>
                    <a:cubicBezTo>
                      <a:pt x="85" y="1"/>
                      <a:pt x="0" y="85"/>
                      <a:pt x="0" y="191"/>
                    </a:cubicBezTo>
                    <a:cubicBezTo>
                      <a:pt x="0" y="286"/>
                      <a:pt x="85" y="382"/>
                      <a:pt x="191" y="382"/>
                    </a:cubicBezTo>
                    <a:cubicBezTo>
                      <a:pt x="296" y="382"/>
                      <a:pt x="381" y="286"/>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2" name="Google Shape;302;p29"/>
              <p:cNvSpPr/>
              <p:nvPr/>
            </p:nvSpPr>
            <p:spPr>
              <a:xfrm>
                <a:off x="1612746" y="1960845"/>
                <a:ext cx="23503" cy="23440"/>
              </a:xfrm>
              <a:custGeom>
                <a:avLst/>
                <a:gdLst/>
                <a:ahLst/>
                <a:cxnLst/>
                <a:rect l="l" t="t" r="r" b="b"/>
                <a:pathLst>
                  <a:path w="382" h="381" extrusionOk="0">
                    <a:moveTo>
                      <a:pt x="191" y="0"/>
                    </a:moveTo>
                    <a:cubicBezTo>
                      <a:pt x="85" y="0"/>
                      <a:pt x="0" y="85"/>
                      <a:pt x="0" y="191"/>
                    </a:cubicBezTo>
                    <a:cubicBezTo>
                      <a:pt x="0" y="296"/>
                      <a:pt x="85" y="381"/>
                      <a:pt x="191" y="381"/>
                    </a:cubicBezTo>
                    <a:cubicBezTo>
                      <a:pt x="296" y="381"/>
                      <a:pt x="381" y="296"/>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sp>
          <p:nvSpPr>
            <p:cNvPr id="303" name="Google Shape;303;p29"/>
            <p:cNvSpPr/>
            <p:nvPr/>
          </p:nvSpPr>
          <p:spPr>
            <a:xfrm>
              <a:off x="2710290" y="1629054"/>
              <a:ext cx="8490" cy="381932"/>
            </a:xfrm>
            <a:custGeom>
              <a:avLst/>
              <a:gdLst/>
              <a:ahLst/>
              <a:cxnLst/>
              <a:rect l="l" t="t" r="r" b="b"/>
              <a:pathLst>
                <a:path w="138" h="6208" extrusionOk="0">
                  <a:moveTo>
                    <a:pt x="74" y="0"/>
                  </a:moveTo>
                  <a:cubicBezTo>
                    <a:pt x="32" y="0"/>
                    <a:pt x="0" y="32"/>
                    <a:pt x="0" y="74"/>
                  </a:cubicBezTo>
                  <a:lnTo>
                    <a:pt x="0" y="6134"/>
                  </a:lnTo>
                  <a:cubicBezTo>
                    <a:pt x="0" y="6176"/>
                    <a:pt x="32" y="6208"/>
                    <a:pt x="74" y="6208"/>
                  </a:cubicBezTo>
                  <a:cubicBezTo>
                    <a:pt x="106" y="6208"/>
                    <a:pt x="138" y="6176"/>
                    <a:pt x="138" y="6134"/>
                  </a:cubicBezTo>
                  <a:lnTo>
                    <a:pt x="138" y="74"/>
                  </a:lnTo>
                  <a:cubicBezTo>
                    <a:pt x="138" y="32"/>
                    <a:pt x="106" y="0"/>
                    <a:pt x="74"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304" name="Google Shape;304;p29"/>
            <p:cNvGrpSpPr/>
            <p:nvPr/>
          </p:nvGrpSpPr>
          <p:grpSpPr>
            <a:xfrm>
              <a:off x="1850847" y="2338778"/>
              <a:ext cx="501675" cy="528970"/>
              <a:chOff x="1850847" y="2338778"/>
              <a:chExt cx="501675" cy="528970"/>
            </a:xfrm>
          </p:grpSpPr>
          <p:sp>
            <p:nvSpPr>
              <p:cNvPr id="305" name="Google Shape;305;p29"/>
              <p:cNvSpPr/>
              <p:nvPr/>
            </p:nvSpPr>
            <p:spPr>
              <a:xfrm>
                <a:off x="1850847" y="2543094"/>
                <a:ext cx="169194" cy="272606"/>
              </a:xfrm>
              <a:custGeom>
                <a:avLst/>
                <a:gdLst/>
                <a:ahLst/>
                <a:cxnLst/>
                <a:rect l="l" t="t" r="r" b="b"/>
                <a:pathLst>
                  <a:path w="2750" h="4431" extrusionOk="0">
                    <a:moveTo>
                      <a:pt x="582" y="0"/>
                    </a:moveTo>
                    <a:cubicBezTo>
                      <a:pt x="540" y="0"/>
                      <a:pt x="508" y="32"/>
                      <a:pt x="508" y="74"/>
                    </a:cubicBezTo>
                    <a:cubicBezTo>
                      <a:pt x="508" y="106"/>
                      <a:pt x="540" y="138"/>
                      <a:pt x="582" y="138"/>
                    </a:cubicBezTo>
                    <a:lnTo>
                      <a:pt x="995" y="138"/>
                    </a:lnTo>
                    <a:cubicBezTo>
                      <a:pt x="1037" y="138"/>
                      <a:pt x="1069" y="106"/>
                      <a:pt x="1069" y="74"/>
                    </a:cubicBezTo>
                    <a:cubicBezTo>
                      <a:pt x="1069" y="32"/>
                      <a:pt x="1037" y="0"/>
                      <a:pt x="995" y="0"/>
                    </a:cubicBezTo>
                    <a:close/>
                    <a:moveTo>
                      <a:pt x="1417" y="0"/>
                    </a:moveTo>
                    <a:cubicBezTo>
                      <a:pt x="1375" y="0"/>
                      <a:pt x="1343" y="32"/>
                      <a:pt x="1343" y="74"/>
                    </a:cubicBezTo>
                    <a:cubicBezTo>
                      <a:pt x="1343" y="106"/>
                      <a:pt x="1375" y="138"/>
                      <a:pt x="1417" y="138"/>
                    </a:cubicBezTo>
                    <a:lnTo>
                      <a:pt x="1840" y="138"/>
                    </a:lnTo>
                    <a:cubicBezTo>
                      <a:pt x="1872" y="138"/>
                      <a:pt x="1904" y="106"/>
                      <a:pt x="1904" y="74"/>
                    </a:cubicBezTo>
                    <a:cubicBezTo>
                      <a:pt x="1904" y="32"/>
                      <a:pt x="1872" y="0"/>
                      <a:pt x="1840" y="0"/>
                    </a:cubicBezTo>
                    <a:close/>
                    <a:moveTo>
                      <a:pt x="2253" y="0"/>
                    </a:moveTo>
                    <a:cubicBezTo>
                      <a:pt x="2221" y="0"/>
                      <a:pt x="2189" y="32"/>
                      <a:pt x="2189" y="74"/>
                    </a:cubicBezTo>
                    <a:cubicBezTo>
                      <a:pt x="2189" y="106"/>
                      <a:pt x="2221" y="138"/>
                      <a:pt x="2253" y="138"/>
                    </a:cubicBezTo>
                    <a:lnTo>
                      <a:pt x="2676" y="138"/>
                    </a:lnTo>
                    <a:cubicBezTo>
                      <a:pt x="2718" y="138"/>
                      <a:pt x="2750" y="106"/>
                      <a:pt x="2750" y="74"/>
                    </a:cubicBezTo>
                    <a:cubicBezTo>
                      <a:pt x="2750" y="32"/>
                      <a:pt x="2718" y="0"/>
                      <a:pt x="2676" y="0"/>
                    </a:cubicBezTo>
                    <a:close/>
                    <a:moveTo>
                      <a:pt x="201" y="156"/>
                    </a:moveTo>
                    <a:cubicBezTo>
                      <a:pt x="183" y="156"/>
                      <a:pt x="164" y="164"/>
                      <a:pt x="149" y="180"/>
                    </a:cubicBezTo>
                    <a:cubicBezTo>
                      <a:pt x="53" y="286"/>
                      <a:pt x="1" y="423"/>
                      <a:pt x="1" y="561"/>
                    </a:cubicBezTo>
                    <a:lnTo>
                      <a:pt x="1" y="614"/>
                    </a:lnTo>
                    <a:cubicBezTo>
                      <a:pt x="1" y="656"/>
                      <a:pt x="32" y="688"/>
                      <a:pt x="75" y="688"/>
                    </a:cubicBezTo>
                    <a:cubicBezTo>
                      <a:pt x="106" y="688"/>
                      <a:pt x="138" y="656"/>
                      <a:pt x="138" y="614"/>
                    </a:cubicBezTo>
                    <a:lnTo>
                      <a:pt x="138" y="561"/>
                    </a:lnTo>
                    <a:cubicBezTo>
                      <a:pt x="138" y="455"/>
                      <a:pt x="180" y="349"/>
                      <a:pt x="254" y="275"/>
                    </a:cubicBezTo>
                    <a:cubicBezTo>
                      <a:pt x="275" y="244"/>
                      <a:pt x="275" y="201"/>
                      <a:pt x="254" y="180"/>
                    </a:cubicBezTo>
                    <a:cubicBezTo>
                      <a:pt x="238" y="164"/>
                      <a:pt x="220" y="156"/>
                      <a:pt x="201" y="156"/>
                    </a:cubicBezTo>
                    <a:close/>
                    <a:moveTo>
                      <a:pt x="75" y="963"/>
                    </a:moveTo>
                    <a:cubicBezTo>
                      <a:pt x="32" y="963"/>
                      <a:pt x="1" y="994"/>
                      <a:pt x="1" y="1037"/>
                    </a:cubicBezTo>
                    <a:lnTo>
                      <a:pt x="1" y="1449"/>
                    </a:lnTo>
                    <a:cubicBezTo>
                      <a:pt x="1" y="1491"/>
                      <a:pt x="32" y="1523"/>
                      <a:pt x="75" y="1523"/>
                    </a:cubicBezTo>
                    <a:cubicBezTo>
                      <a:pt x="106" y="1523"/>
                      <a:pt x="138" y="1491"/>
                      <a:pt x="138" y="1449"/>
                    </a:cubicBezTo>
                    <a:lnTo>
                      <a:pt x="138" y="1037"/>
                    </a:lnTo>
                    <a:cubicBezTo>
                      <a:pt x="138" y="994"/>
                      <a:pt x="106" y="963"/>
                      <a:pt x="75" y="963"/>
                    </a:cubicBezTo>
                    <a:close/>
                    <a:moveTo>
                      <a:pt x="75" y="1809"/>
                    </a:moveTo>
                    <a:cubicBezTo>
                      <a:pt x="32" y="1809"/>
                      <a:pt x="1" y="1840"/>
                      <a:pt x="1" y="1872"/>
                    </a:cubicBezTo>
                    <a:lnTo>
                      <a:pt x="1" y="2295"/>
                    </a:lnTo>
                    <a:cubicBezTo>
                      <a:pt x="1" y="2327"/>
                      <a:pt x="32" y="2358"/>
                      <a:pt x="75" y="2358"/>
                    </a:cubicBezTo>
                    <a:cubicBezTo>
                      <a:pt x="106" y="2358"/>
                      <a:pt x="138" y="2327"/>
                      <a:pt x="138" y="2295"/>
                    </a:cubicBezTo>
                    <a:lnTo>
                      <a:pt x="138" y="1872"/>
                    </a:lnTo>
                    <a:cubicBezTo>
                      <a:pt x="138" y="1840"/>
                      <a:pt x="106" y="1809"/>
                      <a:pt x="75" y="1809"/>
                    </a:cubicBezTo>
                    <a:close/>
                    <a:moveTo>
                      <a:pt x="75" y="2644"/>
                    </a:moveTo>
                    <a:cubicBezTo>
                      <a:pt x="32" y="2644"/>
                      <a:pt x="1" y="2676"/>
                      <a:pt x="1" y="2718"/>
                    </a:cubicBezTo>
                    <a:lnTo>
                      <a:pt x="1" y="3130"/>
                    </a:lnTo>
                    <a:cubicBezTo>
                      <a:pt x="1" y="3173"/>
                      <a:pt x="32" y="3204"/>
                      <a:pt x="75" y="3204"/>
                    </a:cubicBezTo>
                    <a:cubicBezTo>
                      <a:pt x="106" y="3204"/>
                      <a:pt x="138" y="3173"/>
                      <a:pt x="138" y="3130"/>
                    </a:cubicBezTo>
                    <a:lnTo>
                      <a:pt x="138" y="2718"/>
                    </a:lnTo>
                    <a:cubicBezTo>
                      <a:pt x="138" y="2676"/>
                      <a:pt x="106" y="2644"/>
                      <a:pt x="75" y="2644"/>
                    </a:cubicBezTo>
                    <a:close/>
                    <a:moveTo>
                      <a:pt x="75" y="3479"/>
                    </a:moveTo>
                    <a:cubicBezTo>
                      <a:pt x="32" y="3479"/>
                      <a:pt x="1" y="3511"/>
                      <a:pt x="1" y="3553"/>
                    </a:cubicBezTo>
                    <a:lnTo>
                      <a:pt x="1" y="3870"/>
                    </a:lnTo>
                    <a:cubicBezTo>
                      <a:pt x="1" y="3902"/>
                      <a:pt x="1" y="3945"/>
                      <a:pt x="11" y="3987"/>
                    </a:cubicBezTo>
                    <a:cubicBezTo>
                      <a:pt x="22" y="4019"/>
                      <a:pt x="53" y="4040"/>
                      <a:pt x="85" y="4040"/>
                    </a:cubicBezTo>
                    <a:lnTo>
                      <a:pt x="96" y="4040"/>
                    </a:lnTo>
                    <a:cubicBezTo>
                      <a:pt x="138" y="4029"/>
                      <a:pt x="159" y="3997"/>
                      <a:pt x="149" y="3955"/>
                    </a:cubicBezTo>
                    <a:cubicBezTo>
                      <a:pt x="149" y="3923"/>
                      <a:pt x="138" y="3902"/>
                      <a:pt x="138" y="3870"/>
                    </a:cubicBezTo>
                    <a:lnTo>
                      <a:pt x="138" y="3553"/>
                    </a:lnTo>
                    <a:cubicBezTo>
                      <a:pt x="138" y="3511"/>
                      <a:pt x="106" y="3479"/>
                      <a:pt x="75" y="3479"/>
                    </a:cubicBezTo>
                    <a:close/>
                    <a:moveTo>
                      <a:pt x="324" y="4230"/>
                    </a:moveTo>
                    <a:cubicBezTo>
                      <a:pt x="301" y="4230"/>
                      <a:pt x="279" y="4241"/>
                      <a:pt x="265" y="4262"/>
                    </a:cubicBezTo>
                    <a:cubicBezTo>
                      <a:pt x="244" y="4304"/>
                      <a:pt x="254" y="4346"/>
                      <a:pt x="297" y="4357"/>
                    </a:cubicBezTo>
                    <a:cubicBezTo>
                      <a:pt x="371" y="4410"/>
                      <a:pt x="466" y="4431"/>
                      <a:pt x="561" y="4431"/>
                    </a:cubicBezTo>
                    <a:lnTo>
                      <a:pt x="730" y="4431"/>
                    </a:lnTo>
                    <a:cubicBezTo>
                      <a:pt x="772" y="4431"/>
                      <a:pt x="804" y="4399"/>
                      <a:pt x="804" y="4357"/>
                    </a:cubicBezTo>
                    <a:cubicBezTo>
                      <a:pt x="804" y="4325"/>
                      <a:pt x="772" y="4293"/>
                      <a:pt x="730" y="4293"/>
                    </a:cubicBezTo>
                    <a:lnTo>
                      <a:pt x="561" y="4293"/>
                    </a:lnTo>
                    <a:cubicBezTo>
                      <a:pt x="498" y="4293"/>
                      <a:pt x="424" y="4272"/>
                      <a:pt x="360" y="4241"/>
                    </a:cubicBezTo>
                    <a:cubicBezTo>
                      <a:pt x="349" y="4233"/>
                      <a:pt x="336" y="4230"/>
                      <a:pt x="324" y="4230"/>
                    </a:cubicBezTo>
                    <a:close/>
                    <a:moveTo>
                      <a:pt x="1153" y="4293"/>
                    </a:moveTo>
                    <a:cubicBezTo>
                      <a:pt x="1121" y="4293"/>
                      <a:pt x="1079" y="4325"/>
                      <a:pt x="1079" y="4357"/>
                    </a:cubicBezTo>
                    <a:cubicBezTo>
                      <a:pt x="1079" y="4399"/>
                      <a:pt x="1121" y="4431"/>
                      <a:pt x="1153" y="4431"/>
                    </a:cubicBezTo>
                    <a:lnTo>
                      <a:pt x="1576" y="4431"/>
                    </a:lnTo>
                    <a:cubicBezTo>
                      <a:pt x="1618" y="4431"/>
                      <a:pt x="1650" y="4399"/>
                      <a:pt x="1650" y="4357"/>
                    </a:cubicBezTo>
                    <a:cubicBezTo>
                      <a:pt x="1650" y="4325"/>
                      <a:pt x="1618" y="4293"/>
                      <a:pt x="1576" y="4293"/>
                    </a:cubicBezTo>
                    <a:close/>
                    <a:moveTo>
                      <a:pt x="1989" y="4293"/>
                    </a:moveTo>
                    <a:cubicBezTo>
                      <a:pt x="1957" y="4293"/>
                      <a:pt x="1925" y="4325"/>
                      <a:pt x="1925" y="4357"/>
                    </a:cubicBezTo>
                    <a:cubicBezTo>
                      <a:pt x="1925" y="4399"/>
                      <a:pt x="1957" y="4431"/>
                      <a:pt x="1989" y="4431"/>
                    </a:cubicBezTo>
                    <a:lnTo>
                      <a:pt x="2411" y="4431"/>
                    </a:lnTo>
                    <a:cubicBezTo>
                      <a:pt x="2454" y="4431"/>
                      <a:pt x="2486" y="4399"/>
                      <a:pt x="2486" y="4357"/>
                    </a:cubicBezTo>
                    <a:cubicBezTo>
                      <a:pt x="2486" y="4325"/>
                      <a:pt x="2454" y="4293"/>
                      <a:pt x="2411" y="4293"/>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6" name="Google Shape;306;p29"/>
              <p:cNvSpPr/>
              <p:nvPr/>
            </p:nvSpPr>
            <p:spPr>
              <a:xfrm>
                <a:off x="1954948" y="2703791"/>
                <a:ext cx="138001" cy="17595"/>
              </a:xfrm>
              <a:custGeom>
                <a:avLst/>
                <a:gdLst/>
                <a:ahLst/>
                <a:cxnLst/>
                <a:rect l="l" t="t" r="r" b="b"/>
                <a:pathLst>
                  <a:path w="2243" h="286" extrusionOk="0">
                    <a:moveTo>
                      <a:pt x="0" y="0"/>
                    </a:moveTo>
                    <a:lnTo>
                      <a:pt x="0"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7" name="Google Shape;307;p29"/>
              <p:cNvSpPr/>
              <p:nvPr/>
            </p:nvSpPr>
            <p:spPr>
              <a:xfrm>
                <a:off x="2129309" y="2703791"/>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8" name="Google Shape;308;p29"/>
              <p:cNvSpPr/>
              <p:nvPr/>
            </p:nvSpPr>
            <p:spPr>
              <a:xfrm>
                <a:off x="2214522" y="2850153"/>
                <a:ext cx="138001" cy="17595"/>
              </a:xfrm>
              <a:custGeom>
                <a:avLst/>
                <a:gdLst/>
                <a:ahLst/>
                <a:cxnLst/>
                <a:rect l="l" t="t" r="r" b="b"/>
                <a:pathLst>
                  <a:path w="2243" h="286" extrusionOk="0">
                    <a:moveTo>
                      <a:pt x="1" y="0"/>
                    </a:moveTo>
                    <a:lnTo>
                      <a:pt x="1"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9" name="Google Shape;309;p29"/>
              <p:cNvSpPr/>
              <p:nvPr/>
            </p:nvSpPr>
            <p:spPr>
              <a:xfrm>
                <a:off x="1954948" y="2850153"/>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0" name="Google Shape;310;p29"/>
              <p:cNvSpPr/>
              <p:nvPr/>
            </p:nvSpPr>
            <p:spPr>
              <a:xfrm>
                <a:off x="1954948" y="2753870"/>
                <a:ext cx="243393" cy="16980"/>
              </a:xfrm>
              <a:custGeom>
                <a:avLst/>
                <a:gdLst/>
                <a:ahLst/>
                <a:cxnLst/>
                <a:rect l="l" t="t" r="r" b="b"/>
                <a:pathLst>
                  <a:path w="3956" h="276" extrusionOk="0">
                    <a:moveTo>
                      <a:pt x="0" y="0"/>
                    </a:moveTo>
                    <a:lnTo>
                      <a:pt x="0" y="275"/>
                    </a:lnTo>
                    <a:lnTo>
                      <a:pt x="3955" y="275"/>
                    </a:lnTo>
                    <a:lnTo>
                      <a:pt x="395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1" name="Google Shape;311;p29"/>
              <p:cNvSpPr/>
              <p:nvPr/>
            </p:nvSpPr>
            <p:spPr>
              <a:xfrm>
                <a:off x="2234025" y="2753870"/>
                <a:ext cx="118497" cy="16980"/>
              </a:xfrm>
              <a:custGeom>
                <a:avLst/>
                <a:gdLst/>
                <a:ahLst/>
                <a:cxnLst/>
                <a:rect l="l" t="t" r="r" b="b"/>
                <a:pathLst>
                  <a:path w="1926" h="276" extrusionOk="0">
                    <a:moveTo>
                      <a:pt x="1" y="0"/>
                    </a:moveTo>
                    <a:lnTo>
                      <a:pt x="1" y="275"/>
                    </a:lnTo>
                    <a:lnTo>
                      <a:pt x="1925" y="275"/>
                    </a:lnTo>
                    <a:lnTo>
                      <a:pt x="192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2" name="Google Shape;312;p29"/>
              <p:cNvSpPr/>
              <p:nvPr/>
            </p:nvSpPr>
            <p:spPr>
              <a:xfrm>
                <a:off x="1954948" y="2802658"/>
                <a:ext cx="199772" cy="17595"/>
              </a:xfrm>
              <a:custGeom>
                <a:avLst/>
                <a:gdLst/>
                <a:ahLst/>
                <a:cxnLst/>
                <a:rect l="l" t="t" r="r" b="b"/>
                <a:pathLst>
                  <a:path w="3247" h="286" extrusionOk="0">
                    <a:moveTo>
                      <a:pt x="0" y="0"/>
                    </a:moveTo>
                    <a:lnTo>
                      <a:pt x="0" y="286"/>
                    </a:lnTo>
                    <a:lnTo>
                      <a:pt x="3247" y="286"/>
                    </a:lnTo>
                    <a:lnTo>
                      <a:pt x="324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3" name="Google Shape;313;p29"/>
              <p:cNvSpPr/>
              <p:nvPr/>
            </p:nvSpPr>
            <p:spPr>
              <a:xfrm>
                <a:off x="2217106" y="2802658"/>
                <a:ext cx="135417" cy="17595"/>
              </a:xfrm>
              <a:custGeom>
                <a:avLst/>
                <a:gdLst/>
                <a:ahLst/>
                <a:cxnLst/>
                <a:rect l="l" t="t" r="r" b="b"/>
                <a:pathLst>
                  <a:path w="2201" h="286" extrusionOk="0">
                    <a:moveTo>
                      <a:pt x="1" y="0"/>
                    </a:moveTo>
                    <a:lnTo>
                      <a:pt x="1" y="286"/>
                    </a:lnTo>
                    <a:lnTo>
                      <a:pt x="2200" y="286"/>
                    </a:lnTo>
                    <a:lnTo>
                      <a:pt x="2200"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4" name="Google Shape;314;p29"/>
              <p:cNvSpPr/>
              <p:nvPr/>
            </p:nvSpPr>
            <p:spPr>
              <a:xfrm>
                <a:off x="1954948" y="2495599"/>
                <a:ext cx="72292" cy="135349"/>
              </a:xfrm>
              <a:custGeom>
                <a:avLst/>
                <a:gdLst/>
                <a:ahLst/>
                <a:cxnLst/>
                <a:rect l="l" t="t" r="r" b="b"/>
                <a:pathLst>
                  <a:path w="1175" h="2200" extrusionOk="0">
                    <a:moveTo>
                      <a:pt x="0" y="0"/>
                    </a:moveTo>
                    <a:lnTo>
                      <a:pt x="0" y="2200"/>
                    </a:lnTo>
                    <a:lnTo>
                      <a:pt x="1174" y="2200"/>
                    </a:lnTo>
                    <a:lnTo>
                      <a:pt x="1174"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5" name="Google Shape;315;p29"/>
              <p:cNvSpPr/>
              <p:nvPr/>
            </p:nvSpPr>
            <p:spPr>
              <a:xfrm>
                <a:off x="2068154" y="2444843"/>
                <a:ext cx="72907" cy="186106"/>
              </a:xfrm>
              <a:custGeom>
                <a:avLst/>
                <a:gdLst/>
                <a:ahLst/>
                <a:cxnLst/>
                <a:rect l="l" t="t" r="r" b="b"/>
                <a:pathLst>
                  <a:path w="1185" h="3025" extrusionOk="0">
                    <a:moveTo>
                      <a:pt x="0" y="1"/>
                    </a:moveTo>
                    <a:lnTo>
                      <a:pt x="0" y="3025"/>
                    </a:lnTo>
                    <a:lnTo>
                      <a:pt x="1185" y="3025"/>
                    </a:lnTo>
                    <a:lnTo>
                      <a:pt x="1185"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16" name="Google Shape;316;p29"/>
              <p:cNvSpPr/>
              <p:nvPr/>
            </p:nvSpPr>
            <p:spPr>
              <a:xfrm>
                <a:off x="2178099" y="2338778"/>
                <a:ext cx="72292" cy="291555"/>
              </a:xfrm>
              <a:custGeom>
                <a:avLst/>
                <a:gdLst/>
                <a:ahLst/>
                <a:cxnLst/>
                <a:rect l="l" t="t" r="r" b="b"/>
                <a:pathLst>
                  <a:path w="1175" h="4739" extrusionOk="0">
                    <a:moveTo>
                      <a:pt x="0" y="1"/>
                    </a:moveTo>
                    <a:lnTo>
                      <a:pt x="0" y="4738"/>
                    </a:lnTo>
                    <a:lnTo>
                      <a:pt x="1174" y="4738"/>
                    </a:lnTo>
                    <a:lnTo>
                      <a:pt x="117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17" name="Google Shape;317;p29"/>
              <p:cNvSpPr/>
              <p:nvPr/>
            </p:nvSpPr>
            <p:spPr>
              <a:xfrm>
                <a:off x="2174161" y="2802658"/>
                <a:ext cx="26087" cy="17595"/>
              </a:xfrm>
              <a:custGeom>
                <a:avLst/>
                <a:gdLst/>
                <a:ahLst/>
                <a:cxnLst/>
                <a:rect l="l" t="t" r="r" b="b"/>
                <a:pathLst>
                  <a:path w="424" h="286" extrusionOk="0">
                    <a:moveTo>
                      <a:pt x="1" y="0"/>
                    </a:moveTo>
                    <a:lnTo>
                      <a:pt x="1" y="286"/>
                    </a:lnTo>
                    <a:lnTo>
                      <a:pt x="424" y="286"/>
                    </a:lnTo>
                    <a:lnTo>
                      <a:pt x="424"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sp>
          <p:nvSpPr>
            <p:cNvPr id="318" name="Google Shape;318;p29"/>
            <p:cNvSpPr/>
            <p:nvPr/>
          </p:nvSpPr>
          <p:spPr>
            <a:xfrm>
              <a:off x="2798763" y="1880804"/>
              <a:ext cx="541974" cy="605074"/>
            </a:xfrm>
            <a:custGeom>
              <a:avLst/>
              <a:gdLst/>
              <a:ahLst/>
              <a:cxnLst/>
              <a:rect l="l" t="t" r="r" b="b"/>
              <a:pathLst>
                <a:path w="8809" h="9835" extrusionOk="0">
                  <a:moveTo>
                    <a:pt x="0" y="1"/>
                  </a:moveTo>
                  <a:lnTo>
                    <a:pt x="0" y="9835"/>
                  </a:lnTo>
                  <a:lnTo>
                    <a:pt x="8809" y="9835"/>
                  </a:lnTo>
                  <a:lnTo>
                    <a:pt x="8809"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9" name="Google Shape;319;p29"/>
            <p:cNvSpPr/>
            <p:nvPr/>
          </p:nvSpPr>
          <p:spPr>
            <a:xfrm>
              <a:off x="2790273" y="1872376"/>
              <a:ext cx="558955" cy="621992"/>
            </a:xfrm>
            <a:custGeom>
              <a:avLst/>
              <a:gdLst/>
              <a:ahLst/>
              <a:cxnLst/>
              <a:rect l="l" t="t" r="r" b="b"/>
              <a:pathLst>
                <a:path w="9085" h="10110" extrusionOk="0">
                  <a:moveTo>
                    <a:pt x="8947" y="138"/>
                  </a:moveTo>
                  <a:lnTo>
                    <a:pt x="8947" y="9972"/>
                  </a:lnTo>
                  <a:lnTo>
                    <a:pt x="138" y="9972"/>
                  </a:lnTo>
                  <a:lnTo>
                    <a:pt x="138" y="138"/>
                  </a:lnTo>
                  <a:close/>
                  <a:moveTo>
                    <a:pt x="1" y="0"/>
                  </a:moveTo>
                  <a:lnTo>
                    <a:pt x="1" y="10109"/>
                  </a:lnTo>
                  <a:lnTo>
                    <a:pt x="9084" y="10109"/>
                  </a:lnTo>
                  <a:lnTo>
                    <a:pt x="9084"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0" name="Google Shape;320;p29"/>
            <p:cNvSpPr/>
            <p:nvPr/>
          </p:nvSpPr>
          <p:spPr>
            <a:xfrm>
              <a:off x="2794825" y="1876929"/>
              <a:ext cx="550464" cy="72227"/>
            </a:xfrm>
            <a:custGeom>
              <a:avLst/>
              <a:gdLst/>
              <a:ahLst/>
              <a:cxnLst/>
              <a:rect l="l" t="t" r="r" b="b"/>
              <a:pathLst>
                <a:path w="8947" h="1174" extrusionOk="0">
                  <a:moveTo>
                    <a:pt x="1" y="0"/>
                  </a:moveTo>
                  <a:lnTo>
                    <a:pt x="1" y="1174"/>
                  </a:lnTo>
                  <a:lnTo>
                    <a:pt x="8947" y="1174"/>
                  </a:lnTo>
                  <a:lnTo>
                    <a:pt x="8947"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1" name="Google Shape;321;p29"/>
            <p:cNvSpPr/>
            <p:nvPr/>
          </p:nvSpPr>
          <p:spPr>
            <a:xfrm>
              <a:off x="2842999" y="1988161"/>
              <a:ext cx="378071" cy="13043"/>
            </a:xfrm>
            <a:custGeom>
              <a:avLst/>
              <a:gdLst/>
              <a:ahLst/>
              <a:cxnLst/>
              <a:rect l="l" t="t" r="r" b="b"/>
              <a:pathLst>
                <a:path w="6145" h="212" extrusionOk="0">
                  <a:moveTo>
                    <a:pt x="0" y="0"/>
                  </a:moveTo>
                  <a:lnTo>
                    <a:pt x="0" y="212"/>
                  </a:lnTo>
                  <a:lnTo>
                    <a:pt x="6144" y="212"/>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2" name="Google Shape;322;p29"/>
            <p:cNvSpPr/>
            <p:nvPr/>
          </p:nvSpPr>
          <p:spPr>
            <a:xfrm>
              <a:off x="2842999" y="2079891"/>
              <a:ext cx="378071" cy="13043"/>
            </a:xfrm>
            <a:custGeom>
              <a:avLst/>
              <a:gdLst/>
              <a:ahLst/>
              <a:cxnLst/>
              <a:rect l="l" t="t" r="r" b="b"/>
              <a:pathLst>
                <a:path w="6145" h="212" extrusionOk="0">
                  <a:moveTo>
                    <a:pt x="0" y="0"/>
                  </a:moveTo>
                  <a:lnTo>
                    <a:pt x="0" y="212"/>
                  </a:lnTo>
                  <a:lnTo>
                    <a:pt x="6144" y="212"/>
                  </a:lnTo>
                  <a:lnTo>
                    <a:pt x="6144" y="0"/>
                  </a:lnTo>
                  <a:cubicBezTo>
                    <a:pt x="5177" y="6"/>
                    <a:pt x="4119" y="8"/>
                    <a:pt x="3064" y="8"/>
                  </a:cubicBezTo>
                  <a:cubicBezTo>
                    <a:pt x="2010" y="8"/>
                    <a:pt x="957" y="6"/>
                    <a:pt x="0"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3" name="Google Shape;323;p29"/>
            <p:cNvSpPr/>
            <p:nvPr/>
          </p:nvSpPr>
          <p:spPr>
            <a:xfrm>
              <a:off x="2842999" y="2034365"/>
              <a:ext cx="378071" cy="12428"/>
            </a:xfrm>
            <a:custGeom>
              <a:avLst/>
              <a:gdLst/>
              <a:ahLst/>
              <a:cxnLst/>
              <a:rect l="l" t="t" r="r" b="b"/>
              <a:pathLst>
                <a:path w="6145" h="202" extrusionOk="0">
                  <a:moveTo>
                    <a:pt x="0" y="0"/>
                  </a:moveTo>
                  <a:lnTo>
                    <a:pt x="0" y="201"/>
                  </a:lnTo>
                  <a:lnTo>
                    <a:pt x="6144" y="201"/>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4" name="Google Shape;324;p29"/>
            <p:cNvSpPr/>
            <p:nvPr/>
          </p:nvSpPr>
          <p:spPr>
            <a:xfrm>
              <a:off x="2842999" y="2126095"/>
              <a:ext cx="275263" cy="12428"/>
            </a:xfrm>
            <a:custGeom>
              <a:avLst/>
              <a:gdLst/>
              <a:ahLst/>
              <a:cxnLst/>
              <a:rect l="l" t="t" r="r" b="b"/>
              <a:pathLst>
                <a:path w="4474" h="202" extrusionOk="0">
                  <a:moveTo>
                    <a:pt x="0" y="0"/>
                  </a:moveTo>
                  <a:lnTo>
                    <a:pt x="0" y="201"/>
                  </a:lnTo>
                  <a:lnTo>
                    <a:pt x="4473" y="201"/>
                  </a:lnTo>
                  <a:lnTo>
                    <a:pt x="4473"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5" name="Google Shape;325;p29"/>
            <p:cNvSpPr/>
            <p:nvPr/>
          </p:nvSpPr>
          <p:spPr>
            <a:xfrm>
              <a:off x="2842999" y="2433769"/>
              <a:ext cx="378071" cy="13104"/>
            </a:xfrm>
            <a:custGeom>
              <a:avLst/>
              <a:gdLst/>
              <a:ahLst/>
              <a:cxnLst/>
              <a:rect l="l" t="t" r="r" b="b"/>
              <a:pathLst>
                <a:path w="6145" h="213" extrusionOk="0">
                  <a:moveTo>
                    <a:pt x="0" y="1"/>
                  </a:moveTo>
                  <a:lnTo>
                    <a:pt x="0" y="212"/>
                  </a:lnTo>
                  <a:lnTo>
                    <a:pt x="6144" y="21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6" name="Google Shape;326;p29"/>
            <p:cNvSpPr/>
            <p:nvPr/>
          </p:nvSpPr>
          <p:spPr>
            <a:xfrm>
              <a:off x="2842999" y="2342223"/>
              <a:ext cx="378071" cy="12920"/>
            </a:xfrm>
            <a:custGeom>
              <a:avLst/>
              <a:gdLst/>
              <a:ahLst/>
              <a:cxnLst/>
              <a:rect l="l" t="t" r="r" b="b"/>
              <a:pathLst>
                <a:path w="6145" h="210" extrusionOk="0">
                  <a:moveTo>
                    <a:pt x="3064" y="0"/>
                  </a:moveTo>
                  <a:cubicBezTo>
                    <a:pt x="2010" y="0"/>
                    <a:pt x="957" y="3"/>
                    <a:pt x="0" y="8"/>
                  </a:cubicBezTo>
                  <a:lnTo>
                    <a:pt x="0" y="209"/>
                  </a:lnTo>
                  <a:lnTo>
                    <a:pt x="6144" y="209"/>
                  </a:lnTo>
                  <a:lnTo>
                    <a:pt x="6144" y="8"/>
                  </a:lnTo>
                  <a:cubicBezTo>
                    <a:pt x="5177" y="3"/>
                    <a:pt x="4119" y="0"/>
                    <a:pt x="3064"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7" name="Google Shape;327;p29"/>
            <p:cNvSpPr/>
            <p:nvPr/>
          </p:nvSpPr>
          <p:spPr>
            <a:xfrm>
              <a:off x="2842999" y="2388242"/>
              <a:ext cx="378071" cy="12428"/>
            </a:xfrm>
            <a:custGeom>
              <a:avLst/>
              <a:gdLst/>
              <a:ahLst/>
              <a:cxnLst/>
              <a:rect l="l" t="t" r="r" b="b"/>
              <a:pathLst>
                <a:path w="6145" h="202" extrusionOk="0">
                  <a:moveTo>
                    <a:pt x="0" y="1"/>
                  </a:moveTo>
                  <a:lnTo>
                    <a:pt x="0" y="202"/>
                  </a:lnTo>
                  <a:lnTo>
                    <a:pt x="6144" y="20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8" name="Google Shape;328;p29"/>
            <p:cNvSpPr/>
            <p:nvPr/>
          </p:nvSpPr>
          <p:spPr>
            <a:xfrm>
              <a:off x="2842999" y="2296512"/>
              <a:ext cx="275263" cy="13104"/>
            </a:xfrm>
            <a:custGeom>
              <a:avLst/>
              <a:gdLst/>
              <a:ahLst/>
              <a:cxnLst/>
              <a:rect l="l" t="t" r="r" b="b"/>
              <a:pathLst>
                <a:path w="4474" h="213" extrusionOk="0">
                  <a:moveTo>
                    <a:pt x="0" y="1"/>
                  </a:moveTo>
                  <a:lnTo>
                    <a:pt x="0" y="212"/>
                  </a:lnTo>
                  <a:lnTo>
                    <a:pt x="4473" y="212"/>
                  </a:lnTo>
                  <a:lnTo>
                    <a:pt x="4473"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9" name="Google Shape;329;p29"/>
            <p:cNvSpPr/>
            <p:nvPr/>
          </p:nvSpPr>
          <p:spPr>
            <a:xfrm>
              <a:off x="3139673" y="2177097"/>
              <a:ext cx="55372" cy="87608"/>
            </a:xfrm>
            <a:custGeom>
              <a:avLst/>
              <a:gdLst/>
              <a:ahLst/>
              <a:cxnLst/>
              <a:rect l="l" t="t" r="r" b="b"/>
              <a:pathLst>
                <a:path w="900" h="1424" extrusionOk="0">
                  <a:moveTo>
                    <a:pt x="784" y="1"/>
                  </a:moveTo>
                  <a:cubicBezTo>
                    <a:pt x="760" y="1"/>
                    <a:pt x="738" y="9"/>
                    <a:pt x="719" y="28"/>
                  </a:cubicBezTo>
                  <a:lnTo>
                    <a:pt x="32" y="630"/>
                  </a:lnTo>
                  <a:cubicBezTo>
                    <a:pt x="11" y="652"/>
                    <a:pt x="0" y="683"/>
                    <a:pt x="0" y="704"/>
                  </a:cubicBezTo>
                  <a:cubicBezTo>
                    <a:pt x="0" y="736"/>
                    <a:pt x="11" y="768"/>
                    <a:pt x="32" y="789"/>
                  </a:cubicBezTo>
                  <a:lnTo>
                    <a:pt x="719" y="1392"/>
                  </a:lnTo>
                  <a:cubicBezTo>
                    <a:pt x="740" y="1413"/>
                    <a:pt x="762" y="1424"/>
                    <a:pt x="783" y="1424"/>
                  </a:cubicBezTo>
                  <a:cubicBezTo>
                    <a:pt x="815" y="1424"/>
                    <a:pt x="846" y="1402"/>
                    <a:pt x="867" y="1381"/>
                  </a:cubicBezTo>
                  <a:cubicBezTo>
                    <a:pt x="899" y="1339"/>
                    <a:pt x="899" y="1275"/>
                    <a:pt x="857" y="1244"/>
                  </a:cubicBezTo>
                  <a:lnTo>
                    <a:pt x="254" y="704"/>
                  </a:lnTo>
                  <a:lnTo>
                    <a:pt x="857" y="176"/>
                  </a:lnTo>
                  <a:cubicBezTo>
                    <a:pt x="899" y="144"/>
                    <a:pt x="899" y="81"/>
                    <a:pt x="867" y="38"/>
                  </a:cubicBezTo>
                  <a:cubicBezTo>
                    <a:pt x="844" y="15"/>
                    <a:pt x="813" y="1"/>
                    <a:pt x="78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0" name="Google Shape;330;p29"/>
            <p:cNvSpPr/>
            <p:nvPr/>
          </p:nvSpPr>
          <p:spPr>
            <a:xfrm>
              <a:off x="3246357" y="2177097"/>
              <a:ext cx="55373" cy="87608"/>
            </a:xfrm>
            <a:custGeom>
              <a:avLst/>
              <a:gdLst/>
              <a:ahLst/>
              <a:cxnLst/>
              <a:rect l="l" t="t" r="r" b="b"/>
              <a:pathLst>
                <a:path w="900" h="1424" extrusionOk="0">
                  <a:moveTo>
                    <a:pt x="117" y="1"/>
                  </a:moveTo>
                  <a:cubicBezTo>
                    <a:pt x="88" y="1"/>
                    <a:pt x="61" y="15"/>
                    <a:pt x="43" y="38"/>
                  </a:cubicBezTo>
                  <a:cubicBezTo>
                    <a:pt x="0" y="81"/>
                    <a:pt x="0" y="144"/>
                    <a:pt x="43" y="176"/>
                  </a:cubicBezTo>
                  <a:lnTo>
                    <a:pt x="646" y="715"/>
                  </a:lnTo>
                  <a:lnTo>
                    <a:pt x="43" y="1244"/>
                  </a:lnTo>
                  <a:cubicBezTo>
                    <a:pt x="0" y="1275"/>
                    <a:pt x="0" y="1339"/>
                    <a:pt x="43" y="1381"/>
                  </a:cubicBezTo>
                  <a:cubicBezTo>
                    <a:pt x="53" y="1413"/>
                    <a:pt x="85" y="1424"/>
                    <a:pt x="117" y="1424"/>
                  </a:cubicBezTo>
                  <a:cubicBezTo>
                    <a:pt x="138" y="1424"/>
                    <a:pt x="159" y="1413"/>
                    <a:pt x="180" y="1392"/>
                  </a:cubicBezTo>
                  <a:lnTo>
                    <a:pt x="868" y="789"/>
                  </a:lnTo>
                  <a:cubicBezTo>
                    <a:pt x="889" y="768"/>
                    <a:pt x="899" y="736"/>
                    <a:pt x="899" y="715"/>
                  </a:cubicBezTo>
                  <a:cubicBezTo>
                    <a:pt x="899" y="683"/>
                    <a:pt x="889" y="652"/>
                    <a:pt x="868" y="630"/>
                  </a:cubicBezTo>
                  <a:lnTo>
                    <a:pt x="180" y="28"/>
                  </a:lnTo>
                  <a:cubicBezTo>
                    <a:pt x="162" y="9"/>
                    <a:pt x="139" y="1"/>
                    <a:pt x="117"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1" name="Google Shape;331;p29"/>
            <p:cNvSpPr/>
            <p:nvPr/>
          </p:nvSpPr>
          <p:spPr>
            <a:xfrm>
              <a:off x="2820850" y="1892186"/>
              <a:ext cx="42391" cy="41405"/>
            </a:xfrm>
            <a:custGeom>
              <a:avLst/>
              <a:gdLst/>
              <a:ahLst/>
              <a:cxnLst/>
              <a:rect l="l" t="t" r="r" b="b"/>
              <a:pathLst>
                <a:path w="689" h="673" extrusionOk="0">
                  <a:moveTo>
                    <a:pt x="64" y="1"/>
                  </a:moveTo>
                  <a:cubicBezTo>
                    <a:pt x="48" y="1"/>
                    <a:pt x="33" y="6"/>
                    <a:pt x="22" y="17"/>
                  </a:cubicBezTo>
                  <a:cubicBezTo>
                    <a:pt x="1" y="38"/>
                    <a:pt x="1" y="80"/>
                    <a:pt x="22" y="101"/>
                  </a:cubicBezTo>
                  <a:lnTo>
                    <a:pt x="265" y="334"/>
                  </a:lnTo>
                  <a:lnTo>
                    <a:pt x="22" y="577"/>
                  </a:lnTo>
                  <a:cubicBezTo>
                    <a:pt x="1" y="598"/>
                    <a:pt x="1" y="640"/>
                    <a:pt x="22" y="662"/>
                  </a:cubicBezTo>
                  <a:cubicBezTo>
                    <a:pt x="33" y="672"/>
                    <a:pt x="43" y="672"/>
                    <a:pt x="64" y="672"/>
                  </a:cubicBezTo>
                  <a:cubicBezTo>
                    <a:pt x="75" y="672"/>
                    <a:pt x="96" y="672"/>
                    <a:pt x="107" y="662"/>
                  </a:cubicBezTo>
                  <a:lnTo>
                    <a:pt x="339" y="418"/>
                  </a:lnTo>
                  <a:lnTo>
                    <a:pt x="582" y="662"/>
                  </a:lnTo>
                  <a:cubicBezTo>
                    <a:pt x="593" y="672"/>
                    <a:pt x="604" y="672"/>
                    <a:pt x="625" y="672"/>
                  </a:cubicBezTo>
                  <a:cubicBezTo>
                    <a:pt x="635" y="672"/>
                    <a:pt x="656" y="672"/>
                    <a:pt x="667" y="662"/>
                  </a:cubicBezTo>
                  <a:cubicBezTo>
                    <a:pt x="688" y="640"/>
                    <a:pt x="688" y="598"/>
                    <a:pt x="667" y="577"/>
                  </a:cubicBezTo>
                  <a:lnTo>
                    <a:pt x="424" y="334"/>
                  </a:lnTo>
                  <a:lnTo>
                    <a:pt x="667" y="101"/>
                  </a:lnTo>
                  <a:cubicBezTo>
                    <a:pt x="688" y="80"/>
                    <a:pt x="688" y="38"/>
                    <a:pt x="667" y="17"/>
                  </a:cubicBezTo>
                  <a:cubicBezTo>
                    <a:pt x="656" y="6"/>
                    <a:pt x="641" y="1"/>
                    <a:pt x="625" y="1"/>
                  </a:cubicBezTo>
                  <a:cubicBezTo>
                    <a:pt x="609" y="1"/>
                    <a:pt x="593" y="6"/>
                    <a:pt x="582" y="17"/>
                  </a:cubicBezTo>
                  <a:lnTo>
                    <a:pt x="339" y="260"/>
                  </a:lnTo>
                  <a:lnTo>
                    <a:pt x="107" y="17"/>
                  </a:lnTo>
                  <a:cubicBezTo>
                    <a:pt x="96" y="6"/>
                    <a:pt x="80" y="1"/>
                    <a:pt x="6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2" name="Google Shape;332;p29"/>
            <p:cNvSpPr/>
            <p:nvPr/>
          </p:nvSpPr>
          <p:spPr>
            <a:xfrm>
              <a:off x="2889205" y="1891879"/>
              <a:ext cx="41652" cy="41712"/>
            </a:xfrm>
            <a:custGeom>
              <a:avLst/>
              <a:gdLst/>
              <a:ahLst/>
              <a:cxnLst/>
              <a:rect l="l" t="t" r="r" b="b"/>
              <a:pathLst>
                <a:path w="677" h="678" extrusionOk="0">
                  <a:moveTo>
                    <a:pt x="339" y="117"/>
                  </a:moveTo>
                  <a:cubicBezTo>
                    <a:pt x="465" y="117"/>
                    <a:pt x="571" y="212"/>
                    <a:pt x="571" y="339"/>
                  </a:cubicBezTo>
                  <a:cubicBezTo>
                    <a:pt x="571" y="466"/>
                    <a:pt x="465" y="571"/>
                    <a:pt x="339" y="571"/>
                  </a:cubicBezTo>
                  <a:cubicBezTo>
                    <a:pt x="212" y="571"/>
                    <a:pt x="106" y="466"/>
                    <a:pt x="106" y="339"/>
                  </a:cubicBezTo>
                  <a:cubicBezTo>
                    <a:pt x="106" y="212"/>
                    <a:pt x="212" y="117"/>
                    <a:pt x="339" y="117"/>
                  </a:cubicBezTo>
                  <a:close/>
                  <a:moveTo>
                    <a:pt x="339" y="0"/>
                  </a:moveTo>
                  <a:cubicBezTo>
                    <a:pt x="148" y="0"/>
                    <a:pt x="0" y="159"/>
                    <a:pt x="0" y="339"/>
                  </a:cubicBezTo>
                  <a:cubicBezTo>
                    <a:pt x="0" y="529"/>
                    <a:pt x="148" y="677"/>
                    <a:pt x="339" y="677"/>
                  </a:cubicBezTo>
                  <a:cubicBezTo>
                    <a:pt x="529" y="677"/>
                    <a:pt x="677" y="529"/>
                    <a:pt x="677" y="339"/>
                  </a:cubicBezTo>
                  <a:cubicBezTo>
                    <a:pt x="677" y="159"/>
                    <a:pt x="529" y="0"/>
                    <a:pt x="339"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3" name="Google Shape;333;p29"/>
            <p:cNvSpPr/>
            <p:nvPr/>
          </p:nvSpPr>
          <p:spPr>
            <a:xfrm>
              <a:off x="2952945" y="1926331"/>
              <a:ext cx="41037" cy="7260"/>
            </a:xfrm>
            <a:custGeom>
              <a:avLst/>
              <a:gdLst/>
              <a:ahLst/>
              <a:cxnLst/>
              <a:rect l="l" t="t" r="r" b="b"/>
              <a:pathLst>
                <a:path w="667" h="118" extrusionOk="0">
                  <a:moveTo>
                    <a:pt x="53" y="1"/>
                  </a:moveTo>
                  <a:cubicBezTo>
                    <a:pt x="22" y="1"/>
                    <a:pt x="0" y="33"/>
                    <a:pt x="0" y="64"/>
                  </a:cubicBezTo>
                  <a:cubicBezTo>
                    <a:pt x="0" y="96"/>
                    <a:pt x="22" y="117"/>
                    <a:pt x="53" y="117"/>
                  </a:cubicBezTo>
                  <a:lnTo>
                    <a:pt x="603" y="117"/>
                  </a:lnTo>
                  <a:cubicBezTo>
                    <a:pt x="635" y="117"/>
                    <a:pt x="667" y="96"/>
                    <a:pt x="667" y="64"/>
                  </a:cubicBezTo>
                  <a:cubicBezTo>
                    <a:pt x="667" y="33"/>
                    <a:pt x="635" y="1"/>
                    <a:pt x="603"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4" name="Google Shape;334;p29"/>
            <p:cNvSpPr/>
            <p:nvPr/>
          </p:nvSpPr>
          <p:spPr>
            <a:xfrm>
              <a:off x="2034315" y="888139"/>
              <a:ext cx="648043" cy="641680"/>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35" name="Google Shape;335;p29"/>
            <p:cNvSpPr/>
            <p:nvPr/>
          </p:nvSpPr>
          <p:spPr>
            <a:xfrm>
              <a:off x="2330988" y="2192354"/>
              <a:ext cx="390376" cy="385377"/>
            </a:xfrm>
            <a:custGeom>
              <a:avLst/>
              <a:gdLst/>
              <a:ahLst/>
              <a:cxnLst/>
              <a:rect l="l" t="t" r="r" b="b"/>
              <a:pathLst>
                <a:path w="6345" h="6264" extrusionOk="0">
                  <a:moveTo>
                    <a:pt x="3177" y="1776"/>
                  </a:moveTo>
                  <a:cubicBezTo>
                    <a:pt x="3346" y="1776"/>
                    <a:pt x="3516" y="1808"/>
                    <a:pt x="3680" y="1873"/>
                  </a:cubicBezTo>
                  <a:cubicBezTo>
                    <a:pt x="4378" y="2159"/>
                    <a:pt x="4706" y="2952"/>
                    <a:pt x="4431" y="3639"/>
                  </a:cubicBezTo>
                  <a:cubicBezTo>
                    <a:pt x="4214" y="4170"/>
                    <a:pt x="3703" y="4487"/>
                    <a:pt x="3163" y="4487"/>
                  </a:cubicBezTo>
                  <a:cubicBezTo>
                    <a:pt x="2994" y="4487"/>
                    <a:pt x="2821" y="4456"/>
                    <a:pt x="2655" y="4390"/>
                  </a:cubicBezTo>
                  <a:cubicBezTo>
                    <a:pt x="1967" y="4105"/>
                    <a:pt x="1629" y="3312"/>
                    <a:pt x="1914" y="2624"/>
                  </a:cubicBezTo>
                  <a:cubicBezTo>
                    <a:pt x="2132" y="2093"/>
                    <a:pt x="2643" y="1776"/>
                    <a:pt x="3177" y="1776"/>
                  </a:cubicBezTo>
                  <a:close/>
                  <a:moveTo>
                    <a:pt x="4056" y="0"/>
                  </a:moveTo>
                  <a:cubicBezTo>
                    <a:pt x="3942" y="0"/>
                    <a:pt x="3834" y="70"/>
                    <a:pt x="3786" y="182"/>
                  </a:cubicBezTo>
                  <a:lnTo>
                    <a:pt x="3596" y="647"/>
                  </a:lnTo>
                  <a:cubicBezTo>
                    <a:pt x="3585" y="668"/>
                    <a:pt x="3585" y="679"/>
                    <a:pt x="3585" y="700"/>
                  </a:cubicBezTo>
                  <a:cubicBezTo>
                    <a:pt x="3452" y="676"/>
                    <a:pt x="3320" y="665"/>
                    <a:pt x="3191" y="665"/>
                  </a:cubicBezTo>
                  <a:cubicBezTo>
                    <a:pt x="3034" y="665"/>
                    <a:pt x="2880" y="681"/>
                    <a:pt x="2729" y="710"/>
                  </a:cubicBezTo>
                  <a:cubicBezTo>
                    <a:pt x="2718" y="689"/>
                    <a:pt x="2718" y="679"/>
                    <a:pt x="2707" y="657"/>
                  </a:cubicBezTo>
                  <a:lnTo>
                    <a:pt x="2507" y="192"/>
                  </a:lnTo>
                  <a:cubicBezTo>
                    <a:pt x="2459" y="80"/>
                    <a:pt x="2350" y="11"/>
                    <a:pt x="2236" y="11"/>
                  </a:cubicBezTo>
                  <a:cubicBezTo>
                    <a:pt x="2200" y="11"/>
                    <a:pt x="2162" y="18"/>
                    <a:pt x="2126" y="33"/>
                  </a:cubicBezTo>
                  <a:lnTo>
                    <a:pt x="1661" y="234"/>
                  </a:lnTo>
                  <a:cubicBezTo>
                    <a:pt x="1513" y="298"/>
                    <a:pt x="1438" y="467"/>
                    <a:pt x="1502" y="615"/>
                  </a:cubicBezTo>
                  <a:lnTo>
                    <a:pt x="1703" y="1080"/>
                  </a:lnTo>
                  <a:cubicBezTo>
                    <a:pt x="1713" y="1101"/>
                    <a:pt x="1724" y="1112"/>
                    <a:pt x="1735" y="1133"/>
                  </a:cubicBezTo>
                  <a:cubicBezTo>
                    <a:pt x="1513" y="1292"/>
                    <a:pt x="1312" y="1493"/>
                    <a:pt x="1142" y="1725"/>
                  </a:cubicBezTo>
                  <a:cubicBezTo>
                    <a:pt x="1132" y="1715"/>
                    <a:pt x="1121" y="1704"/>
                    <a:pt x="1100" y="1704"/>
                  </a:cubicBezTo>
                  <a:lnTo>
                    <a:pt x="624" y="1503"/>
                  </a:lnTo>
                  <a:cubicBezTo>
                    <a:pt x="590" y="1491"/>
                    <a:pt x="554" y="1485"/>
                    <a:pt x="518" y="1485"/>
                  </a:cubicBezTo>
                  <a:cubicBezTo>
                    <a:pt x="403" y="1485"/>
                    <a:pt x="295" y="1549"/>
                    <a:pt x="254" y="1662"/>
                  </a:cubicBezTo>
                  <a:lnTo>
                    <a:pt x="53" y="2138"/>
                  </a:lnTo>
                  <a:cubicBezTo>
                    <a:pt x="0" y="2286"/>
                    <a:pt x="64" y="2455"/>
                    <a:pt x="212" y="2518"/>
                  </a:cubicBezTo>
                  <a:lnTo>
                    <a:pt x="688" y="2709"/>
                  </a:lnTo>
                  <a:cubicBezTo>
                    <a:pt x="709" y="2719"/>
                    <a:pt x="719" y="2719"/>
                    <a:pt x="741" y="2719"/>
                  </a:cubicBezTo>
                  <a:cubicBezTo>
                    <a:pt x="688" y="3015"/>
                    <a:pt x="688" y="3301"/>
                    <a:pt x="741" y="3576"/>
                  </a:cubicBezTo>
                  <a:cubicBezTo>
                    <a:pt x="730" y="3586"/>
                    <a:pt x="709" y="3586"/>
                    <a:pt x="698" y="3597"/>
                  </a:cubicBezTo>
                  <a:lnTo>
                    <a:pt x="222" y="3798"/>
                  </a:lnTo>
                  <a:cubicBezTo>
                    <a:pt x="159" y="3830"/>
                    <a:pt x="96" y="3883"/>
                    <a:pt x="74" y="3957"/>
                  </a:cubicBezTo>
                  <a:cubicBezTo>
                    <a:pt x="43" y="4020"/>
                    <a:pt x="43" y="4105"/>
                    <a:pt x="74" y="4179"/>
                  </a:cubicBezTo>
                  <a:lnTo>
                    <a:pt x="275" y="4644"/>
                  </a:lnTo>
                  <a:cubicBezTo>
                    <a:pt x="322" y="4753"/>
                    <a:pt x="427" y="4816"/>
                    <a:pt x="538" y="4816"/>
                  </a:cubicBezTo>
                  <a:cubicBezTo>
                    <a:pt x="577" y="4816"/>
                    <a:pt x="617" y="4808"/>
                    <a:pt x="656" y="4792"/>
                  </a:cubicBezTo>
                  <a:lnTo>
                    <a:pt x="1121" y="4591"/>
                  </a:lnTo>
                  <a:cubicBezTo>
                    <a:pt x="1142" y="4591"/>
                    <a:pt x="1153" y="4580"/>
                    <a:pt x="1174" y="4570"/>
                  </a:cubicBezTo>
                  <a:cubicBezTo>
                    <a:pt x="1333" y="4792"/>
                    <a:pt x="1534" y="4993"/>
                    <a:pt x="1766" y="5151"/>
                  </a:cubicBezTo>
                  <a:cubicBezTo>
                    <a:pt x="1756" y="5173"/>
                    <a:pt x="1745" y="5183"/>
                    <a:pt x="1745" y="5204"/>
                  </a:cubicBezTo>
                  <a:lnTo>
                    <a:pt x="1544" y="5670"/>
                  </a:lnTo>
                  <a:cubicBezTo>
                    <a:pt x="1491" y="5818"/>
                    <a:pt x="1555" y="5987"/>
                    <a:pt x="1703" y="6050"/>
                  </a:cubicBezTo>
                  <a:lnTo>
                    <a:pt x="2179" y="6241"/>
                  </a:lnTo>
                  <a:cubicBezTo>
                    <a:pt x="2215" y="6256"/>
                    <a:pt x="2252" y="6263"/>
                    <a:pt x="2289" y="6263"/>
                  </a:cubicBezTo>
                  <a:cubicBezTo>
                    <a:pt x="2403" y="6263"/>
                    <a:pt x="2511" y="6194"/>
                    <a:pt x="2559" y="6082"/>
                  </a:cubicBezTo>
                  <a:lnTo>
                    <a:pt x="2750" y="5617"/>
                  </a:lnTo>
                  <a:cubicBezTo>
                    <a:pt x="2760" y="5596"/>
                    <a:pt x="2760" y="5585"/>
                    <a:pt x="2760" y="5564"/>
                  </a:cubicBezTo>
                  <a:cubicBezTo>
                    <a:pt x="2894" y="5588"/>
                    <a:pt x="3025" y="5599"/>
                    <a:pt x="3154" y="5599"/>
                  </a:cubicBezTo>
                  <a:cubicBezTo>
                    <a:pt x="3311" y="5599"/>
                    <a:pt x="3466" y="5582"/>
                    <a:pt x="3617" y="5553"/>
                  </a:cubicBezTo>
                  <a:cubicBezTo>
                    <a:pt x="3627" y="5574"/>
                    <a:pt x="3627" y="5585"/>
                    <a:pt x="3638" y="5606"/>
                  </a:cubicBezTo>
                  <a:lnTo>
                    <a:pt x="3839" y="6071"/>
                  </a:lnTo>
                  <a:cubicBezTo>
                    <a:pt x="3871" y="6145"/>
                    <a:pt x="3923" y="6198"/>
                    <a:pt x="3997" y="6230"/>
                  </a:cubicBezTo>
                  <a:cubicBezTo>
                    <a:pt x="4029" y="6246"/>
                    <a:pt x="4066" y="6254"/>
                    <a:pt x="4103" y="6254"/>
                  </a:cubicBezTo>
                  <a:cubicBezTo>
                    <a:pt x="4140" y="6254"/>
                    <a:pt x="4177" y="6246"/>
                    <a:pt x="4209" y="6230"/>
                  </a:cubicBezTo>
                  <a:lnTo>
                    <a:pt x="4685" y="6029"/>
                  </a:lnTo>
                  <a:cubicBezTo>
                    <a:pt x="4759" y="5997"/>
                    <a:pt x="4812" y="5934"/>
                    <a:pt x="4833" y="5870"/>
                  </a:cubicBezTo>
                  <a:cubicBezTo>
                    <a:pt x="4865" y="5807"/>
                    <a:pt x="4865" y="5722"/>
                    <a:pt x="4833" y="5648"/>
                  </a:cubicBezTo>
                  <a:lnTo>
                    <a:pt x="4632" y="5183"/>
                  </a:lnTo>
                  <a:cubicBezTo>
                    <a:pt x="4632" y="5162"/>
                    <a:pt x="4621" y="5151"/>
                    <a:pt x="4611" y="5130"/>
                  </a:cubicBezTo>
                  <a:cubicBezTo>
                    <a:pt x="4833" y="4972"/>
                    <a:pt x="5034" y="4771"/>
                    <a:pt x="5192" y="4538"/>
                  </a:cubicBezTo>
                  <a:cubicBezTo>
                    <a:pt x="5214" y="4549"/>
                    <a:pt x="5224" y="4559"/>
                    <a:pt x="5245" y="4559"/>
                  </a:cubicBezTo>
                  <a:lnTo>
                    <a:pt x="5711" y="4760"/>
                  </a:lnTo>
                  <a:cubicBezTo>
                    <a:pt x="5745" y="4773"/>
                    <a:pt x="5781" y="4779"/>
                    <a:pt x="5817" y="4779"/>
                  </a:cubicBezTo>
                  <a:cubicBezTo>
                    <a:pt x="5932" y="4779"/>
                    <a:pt x="6043" y="4715"/>
                    <a:pt x="6091" y="4602"/>
                  </a:cubicBezTo>
                  <a:lnTo>
                    <a:pt x="6282" y="4126"/>
                  </a:lnTo>
                  <a:cubicBezTo>
                    <a:pt x="6345" y="3978"/>
                    <a:pt x="6271" y="3809"/>
                    <a:pt x="6123" y="3745"/>
                  </a:cubicBezTo>
                  <a:lnTo>
                    <a:pt x="5647" y="3555"/>
                  </a:lnTo>
                  <a:cubicBezTo>
                    <a:pt x="5637" y="3544"/>
                    <a:pt x="5615" y="3544"/>
                    <a:pt x="5605" y="3544"/>
                  </a:cubicBezTo>
                  <a:cubicBezTo>
                    <a:pt x="5658" y="3248"/>
                    <a:pt x="5647" y="2963"/>
                    <a:pt x="5594" y="2688"/>
                  </a:cubicBezTo>
                  <a:cubicBezTo>
                    <a:pt x="5615" y="2677"/>
                    <a:pt x="5626" y="2677"/>
                    <a:pt x="5647" y="2666"/>
                  </a:cubicBezTo>
                  <a:lnTo>
                    <a:pt x="6112" y="2466"/>
                  </a:lnTo>
                  <a:cubicBezTo>
                    <a:pt x="6186" y="2434"/>
                    <a:pt x="6239" y="2381"/>
                    <a:pt x="6271" y="2307"/>
                  </a:cubicBezTo>
                  <a:cubicBezTo>
                    <a:pt x="6303" y="2244"/>
                    <a:pt x="6303" y="2159"/>
                    <a:pt x="6271" y="2085"/>
                  </a:cubicBezTo>
                  <a:lnTo>
                    <a:pt x="6070" y="1620"/>
                  </a:lnTo>
                  <a:cubicBezTo>
                    <a:pt x="6023" y="1510"/>
                    <a:pt x="5919" y="1447"/>
                    <a:pt x="5808" y="1447"/>
                  </a:cubicBezTo>
                  <a:cubicBezTo>
                    <a:pt x="5768" y="1447"/>
                    <a:pt x="5728" y="1455"/>
                    <a:pt x="5689" y="1472"/>
                  </a:cubicBezTo>
                  <a:lnTo>
                    <a:pt x="5224" y="1672"/>
                  </a:lnTo>
                  <a:cubicBezTo>
                    <a:pt x="5203" y="1672"/>
                    <a:pt x="5192" y="1683"/>
                    <a:pt x="5171" y="1694"/>
                  </a:cubicBezTo>
                  <a:cubicBezTo>
                    <a:pt x="5013" y="1472"/>
                    <a:pt x="4812" y="1271"/>
                    <a:pt x="4579" y="1101"/>
                  </a:cubicBezTo>
                  <a:cubicBezTo>
                    <a:pt x="4590" y="1091"/>
                    <a:pt x="4600" y="1080"/>
                    <a:pt x="4600" y="1059"/>
                  </a:cubicBezTo>
                  <a:lnTo>
                    <a:pt x="4801" y="583"/>
                  </a:lnTo>
                  <a:cubicBezTo>
                    <a:pt x="4854" y="446"/>
                    <a:pt x="4791" y="277"/>
                    <a:pt x="4643" y="213"/>
                  </a:cubicBezTo>
                  <a:lnTo>
                    <a:pt x="4167" y="23"/>
                  </a:lnTo>
                  <a:cubicBezTo>
                    <a:pt x="4130" y="7"/>
                    <a:pt x="4093" y="0"/>
                    <a:pt x="4056"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6" name="Google Shape;336;p29"/>
            <p:cNvSpPr/>
            <p:nvPr/>
          </p:nvSpPr>
          <p:spPr>
            <a:xfrm>
              <a:off x="2157303" y="2022614"/>
              <a:ext cx="281108" cy="281096"/>
            </a:xfrm>
            <a:custGeom>
              <a:avLst/>
              <a:gdLst/>
              <a:ahLst/>
              <a:cxnLst/>
              <a:rect l="l" t="t" r="r" b="b"/>
              <a:pathLst>
                <a:path w="4569" h="4569" fill="none" extrusionOk="0">
                  <a:moveTo>
                    <a:pt x="3479" y="530"/>
                  </a:moveTo>
                  <a:lnTo>
                    <a:pt x="3225" y="783"/>
                  </a:lnTo>
                  <a:cubicBezTo>
                    <a:pt x="3215" y="794"/>
                    <a:pt x="3204" y="805"/>
                    <a:pt x="3204" y="815"/>
                  </a:cubicBezTo>
                  <a:cubicBezTo>
                    <a:pt x="3024" y="709"/>
                    <a:pt x="2845" y="635"/>
                    <a:pt x="2644" y="593"/>
                  </a:cubicBezTo>
                  <a:cubicBezTo>
                    <a:pt x="2644" y="582"/>
                    <a:pt x="2644" y="572"/>
                    <a:pt x="2644" y="561"/>
                  </a:cubicBezTo>
                  <a:lnTo>
                    <a:pt x="2644" y="202"/>
                  </a:lnTo>
                  <a:cubicBezTo>
                    <a:pt x="2644" y="85"/>
                    <a:pt x="2548" y="1"/>
                    <a:pt x="2443" y="1"/>
                  </a:cubicBezTo>
                  <a:lnTo>
                    <a:pt x="2083" y="1"/>
                  </a:lnTo>
                  <a:cubicBezTo>
                    <a:pt x="1967" y="1"/>
                    <a:pt x="1882" y="96"/>
                    <a:pt x="1882" y="202"/>
                  </a:cubicBezTo>
                  <a:lnTo>
                    <a:pt x="1882" y="561"/>
                  </a:lnTo>
                  <a:cubicBezTo>
                    <a:pt x="1882" y="572"/>
                    <a:pt x="1882" y="593"/>
                    <a:pt x="1893" y="604"/>
                  </a:cubicBezTo>
                  <a:cubicBezTo>
                    <a:pt x="1703" y="646"/>
                    <a:pt x="1523" y="720"/>
                    <a:pt x="1354" y="826"/>
                  </a:cubicBezTo>
                  <a:cubicBezTo>
                    <a:pt x="1343" y="815"/>
                    <a:pt x="1332" y="805"/>
                    <a:pt x="1332" y="805"/>
                  </a:cubicBezTo>
                  <a:lnTo>
                    <a:pt x="1079" y="551"/>
                  </a:lnTo>
                  <a:cubicBezTo>
                    <a:pt x="994" y="477"/>
                    <a:pt x="867" y="477"/>
                    <a:pt x="793" y="551"/>
                  </a:cubicBezTo>
                  <a:lnTo>
                    <a:pt x="539" y="805"/>
                  </a:lnTo>
                  <a:cubicBezTo>
                    <a:pt x="455" y="889"/>
                    <a:pt x="455" y="1016"/>
                    <a:pt x="539" y="1090"/>
                  </a:cubicBezTo>
                  <a:lnTo>
                    <a:pt x="793" y="1344"/>
                  </a:lnTo>
                  <a:cubicBezTo>
                    <a:pt x="804" y="1354"/>
                    <a:pt x="814" y="1354"/>
                    <a:pt x="825" y="1365"/>
                  </a:cubicBezTo>
                  <a:cubicBezTo>
                    <a:pt x="709" y="1534"/>
                    <a:pt x="635" y="1724"/>
                    <a:pt x="592" y="1925"/>
                  </a:cubicBezTo>
                  <a:cubicBezTo>
                    <a:pt x="582" y="1925"/>
                    <a:pt x="571" y="1915"/>
                    <a:pt x="560" y="1915"/>
                  </a:cubicBezTo>
                  <a:lnTo>
                    <a:pt x="201" y="1925"/>
                  </a:lnTo>
                  <a:cubicBezTo>
                    <a:pt x="148" y="1925"/>
                    <a:pt x="95" y="1947"/>
                    <a:pt x="63" y="1978"/>
                  </a:cubicBezTo>
                  <a:lnTo>
                    <a:pt x="63" y="1978"/>
                  </a:lnTo>
                  <a:cubicBezTo>
                    <a:pt x="21" y="2021"/>
                    <a:pt x="0" y="2073"/>
                    <a:pt x="0" y="2126"/>
                  </a:cubicBezTo>
                  <a:lnTo>
                    <a:pt x="11" y="2486"/>
                  </a:lnTo>
                  <a:lnTo>
                    <a:pt x="11" y="2486"/>
                  </a:lnTo>
                  <a:cubicBezTo>
                    <a:pt x="11" y="2592"/>
                    <a:pt x="95" y="2687"/>
                    <a:pt x="212" y="2687"/>
                  </a:cubicBezTo>
                  <a:lnTo>
                    <a:pt x="571" y="2676"/>
                  </a:lnTo>
                  <a:cubicBezTo>
                    <a:pt x="582" y="2676"/>
                    <a:pt x="592" y="2676"/>
                    <a:pt x="603" y="2676"/>
                  </a:cubicBezTo>
                  <a:cubicBezTo>
                    <a:pt x="645" y="2867"/>
                    <a:pt x="730" y="3046"/>
                    <a:pt x="835" y="3215"/>
                  </a:cubicBezTo>
                  <a:cubicBezTo>
                    <a:pt x="825" y="3226"/>
                    <a:pt x="814" y="3226"/>
                    <a:pt x="804" y="3237"/>
                  </a:cubicBezTo>
                  <a:lnTo>
                    <a:pt x="560" y="3490"/>
                  </a:lnTo>
                  <a:cubicBezTo>
                    <a:pt x="476" y="3575"/>
                    <a:pt x="476" y="3702"/>
                    <a:pt x="560" y="3776"/>
                  </a:cubicBezTo>
                  <a:lnTo>
                    <a:pt x="814" y="4030"/>
                  </a:lnTo>
                  <a:cubicBezTo>
                    <a:pt x="888" y="4104"/>
                    <a:pt x="1015" y="4104"/>
                    <a:pt x="1100" y="4030"/>
                  </a:cubicBezTo>
                  <a:lnTo>
                    <a:pt x="1354" y="3776"/>
                  </a:lnTo>
                  <a:cubicBezTo>
                    <a:pt x="1354" y="3765"/>
                    <a:pt x="1364" y="3755"/>
                    <a:pt x="1375" y="3744"/>
                  </a:cubicBezTo>
                  <a:cubicBezTo>
                    <a:pt x="1544" y="3850"/>
                    <a:pt x="1734" y="3924"/>
                    <a:pt x="1925" y="3966"/>
                  </a:cubicBezTo>
                  <a:cubicBezTo>
                    <a:pt x="1925" y="3977"/>
                    <a:pt x="1925" y="3998"/>
                    <a:pt x="1925" y="4009"/>
                  </a:cubicBezTo>
                  <a:lnTo>
                    <a:pt x="1925" y="4368"/>
                  </a:lnTo>
                  <a:cubicBezTo>
                    <a:pt x="1925" y="4421"/>
                    <a:pt x="1956" y="4463"/>
                    <a:pt x="1988" y="4506"/>
                  </a:cubicBezTo>
                  <a:cubicBezTo>
                    <a:pt x="2030" y="4548"/>
                    <a:pt x="2083" y="4569"/>
                    <a:pt x="2136" y="4569"/>
                  </a:cubicBezTo>
                  <a:lnTo>
                    <a:pt x="2496" y="4558"/>
                  </a:lnTo>
                  <a:lnTo>
                    <a:pt x="2496" y="4558"/>
                  </a:lnTo>
                  <a:cubicBezTo>
                    <a:pt x="2548" y="4558"/>
                    <a:pt x="2601" y="4537"/>
                    <a:pt x="2633" y="4506"/>
                  </a:cubicBezTo>
                  <a:cubicBezTo>
                    <a:pt x="2675" y="4463"/>
                    <a:pt x="2696" y="4410"/>
                    <a:pt x="2696" y="4357"/>
                  </a:cubicBezTo>
                  <a:lnTo>
                    <a:pt x="2686" y="3998"/>
                  </a:lnTo>
                  <a:cubicBezTo>
                    <a:pt x="2686" y="3987"/>
                    <a:pt x="2686" y="3977"/>
                    <a:pt x="2686" y="3966"/>
                  </a:cubicBezTo>
                  <a:cubicBezTo>
                    <a:pt x="2876" y="3913"/>
                    <a:pt x="3056" y="3839"/>
                    <a:pt x="3225" y="3734"/>
                  </a:cubicBezTo>
                  <a:cubicBezTo>
                    <a:pt x="3225" y="3744"/>
                    <a:pt x="3236" y="3755"/>
                    <a:pt x="3246" y="3765"/>
                  </a:cubicBezTo>
                  <a:lnTo>
                    <a:pt x="3500" y="4009"/>
                  </a:lnTo>
                  <a:cubicBezTo>
                    <a:pt x="3574" y="4093"/>
                    <a:pt x="3712" y="4093"/>
                    <a:pt x="3786" y="4009"/>
                  </a:cubicBezTo>
                  <a:lnTo>
                    <a:pt x="4039" y="3755"/>
                  </a:lnTo>
                  <a:cubicBezTo>
                    <a:pt x="4113" y="3681"/>
                    <a:pt x="4113" y="3543"/>
                    <a:pt x="4039" y="3469"/>
                  </a:cubicBezTo>
                  <a:lnTo>
                    <a:pt x="3775" y="3215"/>
                  </a:lnTo>
                  <a:cubicBezTo>
                    <a:pt x="3775" y="3215"/>
                    <a:pt x="3765" y="3205"/>
                    <a:pt x="3754" y="3194"/>
                  </a:cubicBezTo>
                  <a:cubicBezTo>
                    <a:pt x="3860" y="3025"/>
                    <a:pt x="3934" y="2835"/>
                    <a:pt x="3976" y="2644"/>
                  </a:cubicBezTo>
                  <a:cubicBezTo>
                    <a:pt x="3987" y="2644"/>
                    <a:pt x="3997" y="2644"/>
                    <a:pt x="4008" y="2644"/>
                  </a:cubicBezTo>
                  <a:lnTo>
                    <a:pt x="4367" y="2644"/>
                  </a:lnTo>
                  <a:cubicBezTo>
                    <a:pt x="4420" y="2644"/>
                    <a:pt x="4473" y="2613"/>
                    <a:pt x="4515" y="2581"/>
                  </a:cubicBezTo>
                  <a:cubicBezTo>
                    <a:pt x="4547" y="2539"/>
                    <a:pt x="4568" y="2486"/>
                    <a:pt x="4568" y="2433"/>
                  </a:cubicBezTo>
                  <a:lnTo>
                    <a:pt x="4568" y="2073"/>
                  </a:lnTo>
                  <a:cubicBezTo>
                    <a:pt x="4568" y="1968"/>
                    <a:pt x="4473" y="1873"/>
                    <a:pt x="4357" y="1873"/>
                  </a:cubicBezTo>
                  <a:lnTo>
                    <a:pt x="3997" y="1883"/>
                  </a:lnTo>
                  <a:cubicBezTo>
                    <a:pt x="3987" y="1883"/>
                    <a:pt x="3976" y="1883"/>
                    <a:pt x="3965" y="1883"/>
                  </a:cubicBezTo>
                  <a:cubicBezTo>
                    <a:pt x="3923" y="1693"/>
                    <a:pt x="3849" y="1513"/>
                    <a:pt x="3733" y="1344"/>
                  </a:cubicBezTo>
                  <a:cubicBezTo>
                    <a:pt x="3743" y="1344"/>
                    <a:pt x="3754" y="1333"/>
                    <a:pt x="3765" y="1323"/>
                  </a:cubicBezTo>
                  <a:lnTo>
                    <a:pt x="4018" y="1069"/>
                  </a:lnTo>
                  <a:cubicBezTo>
                    <a:pt x="4092" y="984"/>
                    <a:pt x="4092" y="857"/>
                    <a:pt x="4018" y="783"/>
                  </a:cubicBezTo>
                  <a:lnTo>
                    <a:pt x="3754" y="530"/>
                  </a:lnTo>
                  <a:cubicBezTo>
                    <a:pt x="3680" y="456"/>
                    <a:pt x="3553" y="456"/>
                    <a:pt x="3468" y="530"/>
                  </a:cubicBezTo>
                  <a:close/>
                  <a:moveTo>
                    <a:pt x="2961" y="2951"/>
                  </a:moveTo>
                  <a:cubicBezTo>
                    <a:pt x="2591" y="3321"/>
                    <a:pt x="1988" y="3321"/>
                    <a:pt x="1618" y="2962"/>
                  </a:cubicBezTo>
                  <a:cubicBezTo>
                    <a:pt x="1248" y="2592"/>
                    <a:pt x="1248" y="1989"/>
                    <a:pt x="1607" y="1619"/>
                  </a:cubicBezTo>
                  <a:cubicBezTo>
                    <a:pt x="1977" y="1238"/>
                    <a:pt x="2580" y="1238"/>
                    <a:pt x="2950" y="1608"/>
                  </a:cubicBezTo>
                  <a:cubicBezTo>
                    <a:pt x="3331" y="1968"/>
                    <a:pt x="3331" y="2570"/>
                    <a:pt x="2961" y="2951"/>
                  </a:cubicBezTo>
                  <a:close/>
                </a:path>
              </a:pathLst>
            </a:custGeom>
            <a:noFill/>
            <a:ln w="9525" cap="flat" cmpd="sng">
              <a:solidFill>
                <a:schemeClr val="lt2"/>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7" name="Google Shape;337;p29"/>
            <p:cNvSpPr/>
            <p:nvPr/>
          </p:nvSpPr>
          <p:spPr>
            <a:xfrm>
              <a:off x="3335130" y="1127097"/>
              <a:ext cx="516010" cy="511744"/>
            </a:xfrm>
            <a:custGeom>
              <a:avLst/>
              <a:gdLst/>
              <a:ahLst/>
              <a:cxnLst/>
              <a:rect l="l" t="t" r="r" b="b"/>
              <a:pathLst>
                <a:path w="8387" h="8318" extrusionOk="0">
                  <a:moveTo>
                    <a:pt x="4193" y="2423"/>
                  </a:moveTo>
                  <a:cubicBezTo>
                    <a:pt x="4997" y="2423"/>
                    <a:pt x="5716" y="2984"/>
                    <a:pt x="5891" y="3794"/>
                  </a:cubicBezTo>
                  <a:cubicBezTo>
                    <a:pt x="6091" y="4735"/>
                    <a:pt x="5499" y="5655"/>
                    <a:pt x="4558" y="5856"/>
                  </a:cubicBezTo>
                  <a:cubicBezTo>
                    <a:pt x="4434" y="5882"/>
                    <a:pt x="4311" y="5895"/>
                    <a:pt x="4190" y="5895"/>
                  </a:cubicBezTo>
                  <a:cubicBezTo>
                    <a:pt x="3388" y="5895"/>
                    <a:pt x="2671" y="5341"/>
                    <a:pt x="2496" y="4524"/>
                  </a:cubicBezTo>
                  <a:cubicBezTo>
                    <a:pt x="2295" y="3582"/>
                    <a:pt x="2898" y="2662"/>
                    <a:pt x="3829" y="2462"/>
                  </a:cubicBezTo>
                  <a:cubicBezTo>
                    <a:pt x="3951" y="2435"/>
                    <a:pt x="4073" y="2423"/>
                    <a:pt x="4193" y="2423"/>
                  </a:cubicBezTo>
                  <a:close/>
                  <a:moveTo>
                    <a:pt x="3716" y="0"/>
                  </a:moveTo>
                  <a:cubicBezTo>
                    <a:pt x="3690" y="0"/>
                    <a:pt x="3664" y="3"/>
                    <a:pt x="3638" y="8"/>
                  </a:cubicBezTo>
                  <a:lnTo>
                    <a:pt x="3004" y="146"/>
                  </a:lnTo>
                  <a:cubicBezTo>
                    <a:pt x="2803" y="188"/>
                    <a:pt x="2676" y="378"/>
                    <a:pt x="2718" y="579"/>
                  </a:cubicBezTo>
                  <a:lnTo>
                    <a:pt x="2856" y="1224"/>
                  </a:lnTo>
                  <a:cubicBezTo>
                    <a:pt x="2856" y="1246"/>
                    <a:pt x="2866" y="1267"/>
                    <a:pt x="2877" y="1288"/>
                  </a:cubicBezTo>
                  <a:cubicBezTo>
                    <a:pt x="2528" y="1446"/>
                    <a:pt x="2232" y="1658"/>
                    <a:pt x="1967" y="1912"/>
                  </a:cubicBezTo>
                  <a:cubicBezTo>
                    <a:pt x="1957" y="1901"/>
                    <a:pt x="1936" y="1880"/>
                    <a:pt x="1915" y="1869"/>
                  </a:cubicBezTo>
                  <a:lnTo>
                    <a:pt x="1365" y="1520"/>
                  </a:lnTo>
                  <a:cubicBezTo>
                    <a:pt x="1302" y="1481"/>
                    <a:pt x="1233" y="1459"/>
                    <a:pt x="1163" y="1459"/>
                  </a:cubicBezTo>
                  <a:cubicBezTo>
                    <a:pt x="1139" y="1459"/>
                    <a:pt x="1114" y="1462"/>
                    <a:pt x="1090" y="1468"/>
                  </a:cubicBezTo>
                  <a:cubicBezTo>
                    <a:pt x="995" y="1489"/>
                    <a:pt x="910" y="1542"/>
                    <a:pt x="857" y="1626"/>
                  </a:cubicBezTo>
                  <a:lnTo>
                    <a:pt x="498" y="2176"/>
                  </a:lnTo>
                  <a:cubicBezTo>
                    <a:pt x="392" y="2356"/>
                    <a:pt x="445" y="2578"/>
                    <a:pt x="614" y="2694"/>
                  </a:cubicBezTo>
                  <a:lnTo>
                    <a:pt x="1164" y="3043"/>
                  </a:lnTo>
                  <a:cubicBezTo>
                    <a:pt x="1185" y="3054"/>
                    <a:pt x="1206" y="3064"/>
                    <a:pt x="1227" y="3075"/>
                  </a:cubicBezTo>
                  <a:cubicBezTo>
                    <a:pt x="1100" y="3403"/>
                    <a:pt x="1037" y="3762"/>
                    <a:pt x="1037" y="4132"/>
                  </a:cubicBezTo>
                  <a:lnTo>
                    <a:pt x="973" y="4132"/>
                  </a:lnTo>
                  <a:lnTo>
                    <a:pt x="328" y="4270"/>
                  </a:lnTo>
                  <a:cubicBezTo>
                    <a:pt x="128" y="4312"/>
                    <a:pt x="1" y="4513"/>
                    <a:pt x="43" y="4714"/>
                  </a:cubicBezTo>
                  <a:lnTo>
                    <a:pt x="180" y="5348"/>
                  </a:lnTo>
                  <a:cubicBezTo>
                    <a:pt x="217" y="5523"/>
                    <a:pt x="374" y="5642"/>
                    <a:pt x="547" y="5642"/>
                  </a:cubicBezTo>
                  <a:cubicBezTo>
                    <a:pt x="572" y="5642"/>
                    <a:pt x="598" y="5639"/>
                    <a:pt x="625" y="5634"/>
                  </a:cubicBezTo>
                  <a:lnTo>
                    <a:pt x="1259" y="5496"/>
                  </a:lnTo>
                  <a:cubicBezTo>
                    <a:pt x="1280" y="5496"/>
                    <a:pt x="1301" y="5486"/>
                    <a:pt x="1322" y="5486"/>
                  </a:cubicBezTo>
                  <a:cubicBezTo>
                    <a:pt x="1481" y="5824"/>
                    <a:pt x="1693" y="6120"/>
                    <a:pt x="1946" y="6385"/>
                  </a:cubicBezTo>
                  <a:cubicBezTo>
                    <a:pt x="1936" y="6395"/>
                    <a:pt x="1915" y="6416"/>
                    <a:pt x="1904" y="6437"/>
                  </a:cubicBezTo>
                  <a:lnTo>
                    <a:pt x="1555" y="6987"/>
                  </a:lnTo>
                  <a:cubicBezTo>
                    <a:pt x="1502" y="7072"/>
                    <a:pt x="1481" y="7167"/>
                    <a:pt x="1502" y="7262"/>
                  </a:cubicBezTo>
                  <a:cubicBezTo>
                    <a:pt x="1523" y="7357"/>
                    <a:pt x="1587" y="7442"/>
                    <a:pt x="1661" y="7495"/>
                  </a:cubicBezTo>
                  <a:lnTo>
                    <a:pt x="2221" y="7854"/>
                  </a:lnTo>
                  <a:cubicBezTo>
                    <a:pt x="2287" y="7895"/>
                    <a:pt x="2359" y="7911"/>
                    <a:pt x="2432" y="7911"/>
                  </a:cubicBezTo>
                  <a:cubicBezTo>
                    <a:pt x="2453" y="7911"/>
                    <a:pt x="2475" y="7910"/>
                    <a:pt x="2496" y="7907"/>
                  </a:cubicBezTo>
                  <a:cubicBezTo>
                    <a:pt x="2591" y="7886"/>
                    <a:pt x="2676" y="7823"/>
                    <a:pt x="2729" y="7738"/>
                  </a:cubicBezTo>
                  <a:lnTo>
                    <a:pt x="3088" y="7188"/>
                  </a:lnTo>
                  <a:cubicBezTo>
                    <a:pt x="3099" y="7167"/>
                    <a:pt x="3109" y="7146"/>
                    <a:pt x="3109" y="7125"/>
                  </a:cubicBezTo>
                  <a:cubicBezTo>
                    <a:pt x="3448" y="7252"/>
                    <a:pt x="3797" y="7315"/>
                    <a:pt x="4167" y="7326"/>
                  </a:cubicBezTo>
                  <a:cubicBezTo>
                    <a:pt x="4167" y="7347"/>
                    <a:pt x="4167" y="7368"/>
                    <a:pt x="4177" y="7389"/>
                  </a:cubicBezTo>
                  <a:lnTo>
                    <a:pt x="4315" y="8024"/>
                  </a:lnTo>
                  <a:cubicBezTo>
                    <a:pt x="4352" y="8198"/>
                    <a:pt x="4501" y="8317"/>
                    <a:pt x="4671" y="8317"/>
                  </a:cubicBezTo>
                  <a:cubicBezTo>
                    <a:pt x="4697" y="8317"/>
                    <a:pt x="4722" y="8315"/>
                    <a:pt x="4748" y="8309"/>
                  </a:cubicBezTo>
                  <a:lnTo>
                    <a:pt x="5394" y="8172"/>
                  </a:lnTo>
                  <a:cubicBezTo>
                    <a:pt x="5594" y="8129"/>
                    <a:pt x="5721" y="7928"/>
                    <a:pt x="5679" y="7738"/>
                  </a:cubicBezTo>
                  <a:lnTo>
                    <a:pt x="5542" y="7093"/>
                  </a:lnTo>
                  <a:cubicBezTo>
                    <a:pt x="5531" y="7072"/>
                    <a:pt x="5520" y="7051"/>
                    <a:pt x="5520" y="7030"/>
                  </a:cubicBezTo>
                  <a:cubicBezTo>
                    <a:pt x="5859" y="6871"/>
                    <a:pt x="6165" y="6660"/>
                    <a:pt x="6419" y="6406"/>
                  </a:cubicBezTo>
                  <a:cubicBezTo>
                    <a:pt x="6440" y="6416"/>
                    <a:pt x="6451" y="6437"/>
                    <a:pt x="6472" y="6448"/>
                  </a:cubicBezTo>
                  <a:lnTo>
                    <a:pt x="7022" y="6797"/>
                  </a:lnTo>
                  <a:cubicBezTo>
                    <a:pt x="7085" y="6836"/>
                    <a:pt x="7159" y="6858"/>
                    <a:pt x="7228" y="6858"/>
                  </a:cubicBezTo>
                  <a:cubicBezTo>
                    <a:pt x="7252" y="6858"/>
                    <a:pt x="7275" y="6855"/>
                    <a:pt x="7297" y="6850"/>
                  </a:cubicBezTo>
                  <a:cubicBezTo>
                    <a:pt x="7392" y="6829"/>
                    <a:pt x="7477" y="6776"/>
                    <a:pt x="7540" y="6691"/>
                  </a:cubicBezTo>
                  <a:lnTo>
                    <a:pt x="7889" y="6131"/>
                  </a:lnTo>
                  <a:cubicBezTo>
                    <a:pt x="7995" y="5962"/>
                    <a:pt x="7953" y="5729"/>
                    <a:pt x="7773" y="5623"/>
                  </a:cubicBezTo>
                  <a:lnTo>
                    <a:pt x="7223" y="5274"/>
                  </a:lnTo>
                  <a:cubicBezTo>
                    <a:pt x="7202" y="5253"/>
                    <a:pt x="7191" y="5253"/>
                    <a:pt x="7170" y="5243"/>
                  </a:cubicBezTo>
                  <a:cubicBezTo>
                    <a:pt x="7286" y="4904"/>
                    <a:pt x="7350" y="4555"/>
                    <a:pt x="7360" y="4185"/>
                  </a:cubicBezTo>
                  <a:lnTo>
                    <a:pt x="7424" y="4185"/>
                  </a:lnTo>
                  <a:lnTo>
                    <a:pt x="8058" y="4048"/>
                  </a:lnTo>
                  <a:cubicBezTo>
                    <a:pt x="8259" y="4005"/>
                    <a:pt x="8386" y="3804"/>
                    <a:pt x="8344" y="3604"/>
                  </a:cubicBezTo>
                  <a:lnTo>
                    <a:pt x="8206" y="2969"/>
                  </a:lnTo>
                  <a:cubicBezTo>
                    <a:pt x="8169" y="2794"/>
                    <a:pt x="8021" y="2675"/>
                    <a:pt x="7850" y="2675"/>
                  </a:cubicBezTo>
                  <a:cubicBezTo>
                    <a:pt x="7825" y="2675"/>
                    <a:pt x="7799" y="2678"/>
                    <a:pt x="7773" y="2684"/>
                  </a:cubicBezTo>
                  <a:lnTo>
                    <a:pt x="7128" y="2821"/>
                  </a:lnTo>
                  <a:cubicBezTo>
                    <a:pt x="7107" y="2821"/>
                    <a:pt x="7085" y="2832"/>
                    <a:pt x="7064" y="2832"/>
                  </a:cubicBezTo>
                  <a:cubicBezTo>
                    <a:pt x="6916" y="2493"/>
                    <a:pt x="6694" y="2197"/>
                    <a:pt x="6440" y="1933"/>
                  </a:cubicBezTo>
                  <a:cubicBezTo>
                    <a:pt x="6462" y="1922"/>
                    <a:pt x="6472" y="1901"/>
                    <a:pt x="6483" y="1880"/>
                  </a:cubicBezTo>
                  <a:lnTo>
                    <a:pt x="6842" y="1330"/>
                  </a:lnTo>
                  <a:cubicBezTo>
                    <a:pt x="6948" y="1161"/>
                    <a:pt x="6895" y="928"/>
                    <a:pt x="6726" y="823"/>
                  </a:cubicBezTo>
                  <a:lnTo>
                    <a:pt x="6176" y="463"/>
                  </a:lnTo>
                  <a:cubicBezTo>
                    <a:pt x="6113" y="426"/>
                    <a:pt x="6045" y="408"/>
                    <a:pt x="5978" y="408"/>
                  </a:cubicBezTo>
                  <a:cubicBezTo>
                    <a:pt x="5854" y="408"/>
                    <a:pt x="5734" y="469"/>
                    <a:pt x="5658" y="579"/>
                  </a:cubicBezTo>
                  <a:lnTo>
                    <a:pt x="5309" y="1129"/>
                  </a:lnTo>
                  <a:cubicBezTo>
                    <a:pt x="5298" y="1150"/>
                    <a:pt x="5288" y="1172"/>
                    <a:pt x="5277" y="1193"/>
                  </a:cubicBezTo>
                  <a:cubicBezTo>
                    <a:pt x="4949" y="1066"/>
                    <a:pt x="4590" y="1002"/>
                    <a:pt x="4230" y="992"/>
                  </a:cubicBezTo>
                  <a:cubicBezTo>
                    <a:pt x="4230" y="971"/>
                    <a:pt x="4220" y="949"/>
                    <a:pt x="4220" y="928"/>
                  </a:cubicBezTo>
                  <a:lnTo>
                    <a:pt x="4082" y="294"/>
                  </a:lnTo>
                  <a:cubicBezTo>
                    <a:pt x="4045" y="119"/>
                    <a:pt x="3889" y="0"/>
                    <a:pt x="371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sp>
        <p:nvSpPr>
          <p:cNvPr id="338" name="Google Shape;338;p29"/>
          <p:cNvSpPr/>
          <p:nvPr/>
        </p:nvSpPr>
        <p:spPr>
          <a:xfrm>
            <a:off x="11279949" y="-912025"/>
            <a:ext cx="1824089" cy="1824041"/>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9" name="Google Shape;339;p29"/>
          <p:cNvSpPr/>
          <p:nvPr/>
        </p:nvSpPr>
        <p:spPr>
          <a:xfrm>
            <a:off x="601504" y="6430202"/>
            <a:ext cx="864057" cy="855573"/>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32"/>
          <p:cNvGrpSpPr/>
          <p:nvPr/>
        </p:nvGrpSpPr>
        <p:grpSpPr>
          <a:xfrm>
            <a:off x="9053549" y="7288353"/>
            <a:ext cx="3716279" cy="5815352"/>
            <a:chOff x="6655691" y="1028736"/>
            <a:chExt cx="2787209" cy="4361514"/>
          </a:xfrm>
        </p:grpSpPr>
        <p:sp>
          <p:nvSpPr>
            <p:cNvPr id="371" name="Google Shape;371;p32"/>
            <p:cNvSpPr/>
            <p:nvPr/>
          </p:nvSpPr>
          <p:spPr>
            <a:xfrm>
              <a:off x="6712300" y="1088250"/>
              <a:ext cx="2730600" cy="43020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372" name="Google Shape;372;p32"/>
            <p:cNvGrpSpPr/>
            <p:nvPr/>
          </p:nvGrpSpPr>
          <p:grpSpPr>
            <a:xfrm>
              <a:off x="8560703" y="1028736"/>
              <a:ext cx="118495" cy="119191"/>
              <a:chOff x="4512753" y="952912"/>
              <a:chExt cx="118495" cy="119191"/>
            </a:xfrm>
          </p:grpSpPr>
          <p:sp>
            <p:nvSpPr>
              <p:cNvPr id="373" name="Google Shape;373;p32"/>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74" name="Google Shape;374;p32"/>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375" name="Google Shape;375;p32"/>
            <p:cNvGrpSpPr/>
            <p:nvPr/>
          </p:nvGrpSpPr>
          <p:grpSpPr>
            <a:xfrm>
              <a:off x="6655691" y="4812436"/>
              <a:ext cx="118495" cy="119191"/>
              <a:chOff x="4512753" y="952912"/>
              <a:chExt cx="118495" cy="119191"/>
            </a:xfrm>
          </p:grpSpPr>
          <p:sp>
            <p:nvSpPr>
              <p:cNvPr id="376" name="Google Shape;376;p32"/>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77" name="Google Shape;377;p32"/>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sp>
        <p:nvSpPr>
          <p:cNvPr id="378" name="Google Shape;378;p32"/>
          <p:cNvSpPr/>
          <p:nvPr/>
        </p:nvSpPr>
        <p:spPr>
          <a:xfrm>
            <a:off x="8138464" y="7582272"/>
            <a:ext cx="3758000" cy="44792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379" name="Google Shape;379;p32"/>
          <p:cNvSpPr txBox="1">
            <a:spLocks noGrp="1"/>
          </p:cNvSpPr>
          <p:nvPr>
            <p:ph type="body" idx="1"/>
          </p:nvPr>
        </p:nvSpPr>
        <p:spPr>
          <a:xfrm>
            <a:off x="-413862" y="7614105"/>
            <a:ext cx="6020020" cy="4276000"/>
          </a:xfrm>
          <a:prstGeom prst="rect">
            <a:avLst/>
          </a:prstGeom>
        </p:spPr>
        <p:txBody>
          <a:bodyPr spcFirstLastPara="1" wrap="square" lIns="121900" tIns="121900" rIns="121900" bIns="121900" anchor="t" anchorCtr="0">
            <a:noAutofit/>
          </a:bodyPr>
          <a:lstStyle/>
          <a:p>
            <a:pPr marL="0" indent="0" algn="just">
              <a:lnSpc>
                <a:spcPct val="150000"/>
              </a:lnSpc>
              <a:buNone/>
            </a:pPr>
            <a:r>
              <a:rPr lang="en-US" sz="2667">
                <a:solidFill>
                  <a:schemeClr val="tx2">
                    <a:lumMod val="25000"/>
                  </a:schemeClr>
                </a:solidFill>
              </a:rPr>
              <a:t>Phần mềm quản lý nhân sự không chỉ giúp tổ chức hiệu quả hóa quá trình quản lý nhân sự mà còn tạo điều kiện thuận lợi cho việc theo dõi thông tin nhân viên, quản lý thời gian làm việc, quản lý chấm công, và nhiều nhiệm vụ khác liên quan đến nguồn nhân lực.</a:t>
            </a:r>
            <a:endParaRPr sz="2667">
              <a:solidFill>
                <a:schemeClr val="tx2">
                  <a:lumMod val="25000"/>
                </a:schemeClr>
              </a:solidFill>
            </a:endParaRPr>
          </a:p>
        </p:txBody>
      </p:sp>
      <p:sp>
        <p:nvSpPr>
          <p:cNvPr id="380" name="Google Shape;380;p32"/>
          <p:cNvSpPr txBox="1">
            <a:spLocks noGrp="1"/>
          </p:cNvSpPr>
          <p:nvPr>
            <p:ph type="title"/>
          </p:nvPr>
        </p:nvSpPr>
        <p:spPr>
          <a:xfrm>
            <a:off x="768753" y="385319"/>
            <a:ext cx="10272000" cy="789600"/>
          </a:xfrm>
          <a:prstGeom prst="rect">
            <a:avLst/>
          </a:prstGeom>
        </p:spPr>
        <p:txBody>
          <a:bodyPr spcFirstLastPara="1" wrap="square" lIns="121900" tIns="121900" rIns="121900" bIns="121900" anchor="t" anchorCtr="0">
            <a:noAutofit/>
          </a:bodyPr>
          <a:lstStyle/>
          <a:p>
            <a:r>
              <a:rPr lang="en" b="1"/>
              <a:t>GIỚI THIỆU</a:t>
            </a:r>
            <a:endParaRPr b="1"/>
          </a:p>
        </p:txBody>
      </p:sp>
      <p:pic>
        <p:nvPicPr>
          <p:cNvPr id="381" name="Google Shape;381;p32"/>
          <p:cNvPicPr preferRelativeResize="0">
            <a:picLocks noGrp="1"/>
          </p:cNvPicPr>
          <p:nvPr>
            <p:ph type="pic" idx="2"/>
          </p:nvPr>
        </p:nvPicPr>
        <p:blipFill rotWithShape="1">
          <a:blip r:embed="rId3">
            <a:alphaModFix/>
          </a:blip>
          <a:srcRect l="21019" r="21025" b="13051"/>
          <a:stretch/>
        </p:blipFill>
        <p:spPr>
          <a:xfrm>
            <a:off x="7626567" y="7785472"/>
            <a:ext cx="4072000" cy="4072800"/>
          </a:xfrm>
          <a:prstGeom prst="roundRect">
            <a:avLst>
              <a:gd name="adj" fmla="val 5963"/>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32"/>
          <p:cNvGrpSpPr/>
          <p:nvPr/>
        </p:nvGrpSpPr>
        <p:grpSpPr>
          <a:xfrm>
            <a:off x="9065502" y="657329"/>
            <a:ext cx="3716279" cy="5815352"/>
            <a:chOff x="6655691" y="1028736"/>
            <a:chExt cx="2787209" cy="4361514"/>
          </a:xfrm>
        </p:grpSpPr>
        <p:sp>
          <p:nvSpPr>
            <p:cNvPr id="371" name="Google Shape;371;p32"/>
            <p:cNvSpPr/>
            <p:nvPr/>
          </p:nvSpPr>
          <p:spPr>
            <a:xfrm>
              <a:off x="6712300" y="1088250"/>
              <a:ext cx="2730600" cy="43020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372" name="Google Shape;372;p32"/>
            <p:cNvGrpSpPr/>
            <p:nvPr/>
          </p:nvGrpSpPr>
          <p:grpSpPr>
            <a:xfrm>
              <a:off x="8560703" y="1028736"/>
              <a:ext cx="118495" cy="119191"/>
              <a:chOff x="4512753" y="952912"/>
              <a:chExt cx="118495" cy="119191"/>
            </a:xfrm>
          </p:grpSpPr>
          <p:sp>
            <p:nvSpPr>
              <p:cNvPr id="373" name="Google Shape;373;p32"/>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74" name="Google Shape;374;p32"/>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375" name="Google Shape;375;p32"/>
            <p:cNvGrpSpPr/>
            <p:nvPr/>
          </p:nvGrpSpPr>
          <p:grpSpPr>
            <a:xfrm>
              <a:off x="6655691" y="4812436"/>
              <a:ext cx="118495" cy="119191"/>
              <a:chOff x="4512753" y="952912"/>
              <a:chExt cx="118495" cy="119191"/>
            </a:xfrm>
          </p:grpSpPr>
          <p:sp>
            <p:nvSpPr>
              <p:cNvPr id="376" name="Google Shape;376;p32"/>
              <p:cNvSpPr/>
              <p:nvPr/>
            </p:nvSpPr>
            <p:spPr>
              <a:xfrm>
                <a:off x="4540464" y="980619"/>
                <a:ext cx="63074" cy="63776"/>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77" name="Google Shape;377;p32"/>
              <p:cNvSpPr/>
              <p:nvPr/>
            </p:nvSpPr>
            <p:spPr>
              <a:xfrm>
                <a:off x="4512753" y="952912"/>
                <a:ext cx="118495" cy="11919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sp>
        <p:nvSpPr>
          <p:cNvPr id="378" name="Google Shape;378;p32"/>
          <p:cNvSpPr/>
          <p:nvPr/>
        </p:nvSpPr>
        <p:spPr>
          <a:xfrm>
            <a:off x="8150417" y="951248"/>
            <a:ext cx="3758000" cy="44792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379" name="Google Shape;379;p32"/>
          <p:cNvSpPr txBox="1">
            <a:spLocks noGrp="1"/>
          </p:cNvSpPr>
          <p:nvPr>
            <p:ph type="body" idx="1"/>
          </p:nvPr>
        </p:nvSpPr>
        <p:spPr>
          <a:xfrm>
            <a:off x="981197" y="1154448"/>
            <a:ext cx="6020020" cy="4276000"/>
          </a:xfrm>
          <a:prstGeom prst="rect">
            <a:avLst/>
          </a:prstGeom>
        </p:spPr>
        <p:txBody>
          <a:bodyPr spcFirstLastPara="1" wrap="square" lIns="121900" tIns="121900" rIns="121900" bIns="121900" anchor="t" anchorCtr="0">
            <a:noAutofit/>
          </a:bodyPr>
          <a:lstStyle/>
          <a:p>
            <a:pPr marL="0" indent="0" algn="just">
              <a:lnSpc>
                <a:spcPct val="150000"/>
              </a:lnSpc>
              <a:buNone/>
            </a:pPr>
            <a:r>
              <a:rPr lang="en-US" sz="2667">
                <a:solidFill>
                  <a:schemeClr val="tx2">
                    <a:lumMod val="25000"/>
                  </a:schemeClr>
                </a:solidFill>
              </a:rPr>
              <a:t>Phần mềm quản lý nhân sự không chỉ giúp tổ chức hiệu quả hóa quá trình quản lý nhân sự mà còn tạo điều kiện thuận lợi cho việc theo dõi thông tin nhân viên, quản lý thời gian làm việc, quản lý chấm công, và nhiều nhiệm vụ khác liên quan đến nguồn nhân lực.</a:t>
            </a:r>
            <a:endParaRPr sz="2667">
              <a:solidFill>
                <a:schemeClr val="tx2">
                  <a:lumMod val="25000"/>
                </a:schemeClr>
              </a:solidFill>
            </a:endParaRPr>
          </a:p>
        </p:txBody>
      </p:sp>
      <p:sp>
        <p:nvSpPr>
          <p:cNvPr id="380" name="Google Shape;380;p32"/>
          <p:cNvSpPr txBox="1">
            <a:spLocks noGrp="1"/>
          </p:cNvSpPr>
          <p:nvPr>
            <p:ph type="title"/>
          </p:nvPr>
        </p:nvSpPr>
        <p:spPr>
          <a:xfrm>
            <a:off x="768753" y="385319"/>
            <a:ext cx="10272000" cy="789600"/>
          </a:xfrm>
          <a:prstGeom prst="rect">
            <a:avLst/>
          </a:prstGeom>
        </p:spPr>
        <p:txBody>
          <a:bodyPr spcFirstLastPara="1" wrap="square" lIns="121900" tIns="121900" rIns="121900" bIns="121900" anchor="t" anchorCtr="0">
            <a:noAutofit/>
          </a:bodyPr>
          <a:lstStyle/>
          <a:p>
            <a:r>
              <a:rPr lang="en" b="1"/>
              <a:t>GIỚI THIỆU</a:t>
            </a:r>
            <a:endParaRPr b="1"/>
          </a:p>
        </p:txBody>
      </p:sp>
      <p:pic>
        <p:nvPicPr>
          <p:cNvPr id="381" name="Google Shape;381;p32"/>
          <p:cNvPicPr preferRelativeResize="0">
            <a:picLocks noGrp="1"/>
          </p:cNvPicPr>
          <p:nvPr>
            <p:ph type="pic" idx="2"/>
          </p:nvPr>
        </p:nvPicPr>
        <p:blipFill rotWithShape="1">
          <a:blip r:embed="rId3">
            <a:alphaModFix/>
          </a:blip>
          <a:srcRect l="21019" r="21025" b="13051"/>
          <a:stretch/>
        </p:blipFill>
        <p:spPr>
          <a:xfrm>
            <a:off x="7638520" y="1154448"/>
            <a:ext cx="4072000" cy="4072800"/>
          </a:xfrm>
          <a:prstGeom prst="roundRect">
            <a:avLst>
              <a:gd name="adj" fmla="val 5963"/>
            </a:avLst>
          </a:prstGeom>
        </p:spPr>
      </p:pic>
      <p:sp>
        <p:nvSpPr>
          <p:cNvPr id="2" name="Oval 1">
            <a:extLst>
              <a:ext uri="{FF2B5EF4-FFF2-40B4-BE49-F238E27FC236}">
                <a16:creationId xmlns:a16="http://schemas.microsoft.com/office/drawing/2014/main" id="{CA3F620C-D1BE-0E77-3688-A5F6265E73B0}"/>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7</a:t>
            </a:r>
          </a:p>
        </p:txBody>
      </p:sp>
    </p:spTree>
    <p:extLst>
      <p:ext uri="{BB962C8B-B14F-4D97-AF65-F5344CB8AC3E}">
        <p14:creationId xmlns:p14="http://schemas.microsoft.com/office/powerpoint/2010/main" val="141858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4"/>
          <p:cNvGrpSpPr/>
          <p:nvPr/>
        </p:nvGrpSpPr>
        <p:grpSpPr>
          <a:xfrm flipH="1">
            <a:off x="649800" y="1000074"/>
            <a:ext cx="10892400" cy="4861297"/>
            <a:chOff x="491950" y="691361"/>
            <a:chExt cx="8169300" cy="3645973"/>
          </a:xfrm>
        </p:grpSpPr>
        <p:sp>
          <p:nvSpPr>
            <p:cNvPr id="417" name="Google Shape;417;p34"/>
            <p:cNvSpPr/>
            <p:nvPr/>
          </p:nvSpPr>
          <p:spPr>
            <a:xfrm>
              <a:off x="491950" y="748605"/>
              <a:ext cx="8169300" cy="35289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418" name="Google Shape;418;p34"/>
            <p:cNvGrpSpPr/>
            <p:nvPr/>
          </p:nvGrpSpPr>
          <p:grpSpPr>
            <a:xfrm>
              <a:off x="1175641" y="691361"/>
              <a:ext cx="3455608" cy="3645973"/>
              <a:chOff x="1214923" y="691592"/>
              <a:chExt cx="3455608" cy="3645973"/>
            </a:xfrm>
          </p:grpSpPr>
          <p:grpSp>
            <p:nvGrpSpPr>
              <p:cNvPr id="419" name="Google Shape;419;p34"/>
              <p:cNvGrpSpPr/>
              <p:nvPr/>
            </p:nvGrpSpPr>
            <p:grpSpPr>
              <a:xfrm>
                <a:off x="4552036" y="691592"/>
                <a:ext cx="118496" cy="119189"/>
                <a:chOff x="6916887" y="668259"/>
                <a:chExt cx="102870" cy="103481"/>
              </a:xfrm>
            </p:grpSpPr>
            <p:sp>
              <p:nvSpPr>
                <p:cNvPr id="420" name="Google Shape;420;p34"/>
                <p:cNvSpPr/>
                <p:nvPr/>
              </p:nvSpPr>
              <p:spPr>
                <a:xfrm>
                  <a:off x="6940943" y="6923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1" name="Google Shape;421;p34"/>
                <p:cNvSpPr/>
                <p:nvPr/>
              </p:nvSpPr>
              <p:spPr>
                <a:xfrm>
                  <a:off x="6916887" y="6682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422" name="Google Shape;422;p34"/>
              <p:cNvGrpSpPr/>
              <p:nvPr/>
            </p:nvGrpSpPr>
            <p:grpSpPr>
              <a:xfrm>
                <a:off x="1214923" y="4218376"/>
                <a:ext cx="118496" cy="119189"/>
                <a:chOff x="6620258" y="1227459"/>
                <a:chExt cx="102870" cy="103481"/>
              </a:xfrm>
            </p:grpSpPr>
            <p:sp>
              <p:nvSpPr>
                <p:cNvPr id="423" name="Google Shape;423;p34"/>
                <p:cNvSpPr/>
                <p:nvPr/>
              </p:nvSpPr>
              <p:spPr>
                <a:xfrm>
                  <a:off x="6644314" y="12515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4" name="Google Shape;424;p34"/>
                <p:cNvSpPr/>
                <p:nvPr/>
              </p:nvSpPr>
              <p:spPr>
                <a:xfrm>
                  <a:off x="6620258" y="12274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grpSp>
      <p:sp>
        <p:nvSpPr>
          <p:cNvPr id="425" name="Google Shape;425;p34"/>
          <p:cNvSpPr/>
          <p:nvPr/>
        </p:nvSpPr>
        <p:spPr>
          <a:xfrm flipH="1">
            <a:off x="1472267" y="894000"/>
            <a:ext cx="3758000" cy="50700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426" name="Google Shape;426;p34"/>
          <p:cNvSpPr txBox="1">
            <a:spLocks noGrp="1"/>
          </p:cNvSpPr>
          <p:nvPr>
            <p:ph type="title"/>
          </p:nvPr>
        </p:nvSpPr>
        <p:spPr>
          <a:xfrm>
            <a:off x="7866493" y="8097935"/>
            <a:ext cx="4863200" cy="1393600"/>
          </a:xfrm>
          <a:prstGeom prst="rect">
            <a:avLst/>
          </a:prstGeom>
        </p:spPr>
        <p:txBody>
          <a:bodyPr spcFirstLastPara="1" wrap="square" lIns="121900" tIns="121900" rIns="121900" bIns="121900" anchor="b" anchorCtr="0">
            <a:noAutofit/>
          </a:bodyPr>
          <a:lstStyle/>
          <a:p>
            <a:r>
              <a:rPr lang="en" b="1"/>
              <a:t>KHẢO SÁT</a:t>
            </a:r>
            <a:br>
              <a:rPr lang="en" b="1"/>
            </a:br>
            <a:r>
              <a:rPr lang="en" b="1"/>
              <a:t>NGHIỆP VỤ</a:t>
            </a:r>
            <a:endParaRPr b="1"/>
          </a:p>
        </p:txBody>
      </p:sp>
      <p:sp>
        <p:nvSpPr>
          <p:cNvPr id="427" name="Google Shape;427;p34"/>
          <p:cNvSpPr txBox="1">
            <a:spLocks noGrp="1"/>
          </p:cNvSpPr>
          <p:nvPr>
            <p:ph type="title" idx="2"/>
          </p:nvPr>
        </p:nvSpPr>
        <p:spPr>
          <a:xfrm>
            <a:off x="814167" y="7508459"/>
            <a:ext cx="1750800" cy="1755600"/>
          </a:xfrm>
          <a:prstGeom prst="rect">
            <a:avLst/>
          </a:prstGeom>
        </p:spPr>
        <p:txBody>
          <a:bodyPr spcFirstLastPara="1" wrap="square" lIns="121900" tIns="121900" rIns="121900" bIns="121900" anchor="ctr" anchorCtr="0">
            <a:noAutofit/>
          </a:bodyPr>
          <a:lstStyle/>
          <a:p>
            <a:r>
              <a:rPr lang="en"/>
              <a:t>02</a:t>
            </a:r>
            <a:endParaRPr/>
          </a:p>
        </p:txBody>
      </p:sp>
      <p:pic>
        <p:nvPicPr>
          <p:cNvPr id="428" name="Google Shape;428;p34"/>
          <p:cNvPicPr preferRelativeResize="0">
            <a:picLocks noGrp="1"/>
          </p:cNvPicPr>
          <p:nvPr>
            <p:ph type="pic" idx="3"/>
          </p:nvPr>
        </p:nvPicPr>
        <p:blipFill rotWithShape="1">
          <a:blip r:embed="rId3">
            <a:alphaModFix/>
          </a:blip>
          <a:srcRect l="16669" r="16676"/>
          <a:stretch/>
        </p:blipFill>
        <p:spPr>
          <a:xfrm>
            <a:off x="1689567" y="1392600"/>
            <a:ext cx="4072000" cy="4072800"/>
          </a:xfrm>
          <a:prstGeom prst="roundRect">
            <a:avLst>
              <a:gd name="adj" fmla="val 16667"/>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4"/>
          <p:cNvGrpSpPr/>
          <p:nvPr/>
        </p:nvGrpSpPr>
        <p:grpSpPr>
          <a:xfrm flipH="1">
            <a:off x="649800" y="1000074"/>
            <a:ext cx="10892400" cy="4861297"/>
            <a:chOff x="491950" y="691361"/>
            <a:chExt cx="8169300" cy="3645973"/>
          </a:xfrm>
        </p:grpSpPr>
        <p:sp>
          <p:nvSpPr>
            <p:cNvPr id="417" name="Google Shape;417;p34"/>
            <p:cNvSpPr/>
            <p:nvPr/>
          </p:nvSpPr>
          <p:spPr>
            <a:xfrm>
              <a:off x="491950" y="748605"/>
              <a:ext cx="8169300" cy="35289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418" name="Google Shape;418;p34"/>
            <p:cNvGrpSpPr/>
            <p:nvPr/>
          </p:nvGrpSpPr>
          <p:grpSpPr>
            <a:xfrm>
              <a:off x="1175641" y="691361"/>
              <a:ext cx="3455608" cy="3645973"/>
              <a:chOff x="1214923" y="691592"/>
              <a:chExt cx="3455608" cy="3645973"/>
            </a:xfrm>
          </p:grpSpPr>
          <p:grpSp>
            <p:nvGrpSpPr>
              <p:cNvPr id="419" name="Google Shape;419;p34"/>
              <p:cNvGrpSpPr/>
              <p:nvPr/>
            </p:nvGrpSpPr>
            <p:grpSpPr>
              <a:xfrm>
                <a:off x="4552036" y="691592"/>
                <a:ext cx="118496" cy="119189"/>
                <a:chOff x="6916887" y="668259"/>
                <a:chExt cx="102870" cy="103481"/>
              </a:xfrm>
            </p:grpSpPr>
            <p:sp>
              <p:nvSpPr>
                <p:cNvPr id="420" name="Google Shape;420;p34"/>
                <p:cNvSpPr/>
                <p:nvPr/>
              </p:nvSpPr>
              <p:spPr>
                <a:xfrm>
                  <a:off x="6940943" y="6923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1" name="Google Shape;421;p34"/>
                <p:cNvSpPr/>
                <p:nvPr/>
              </p:nvSpPr>
              <p:spPr>
                <a:xfrm>
                  <a:off x="6916887" y="6682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422" name="Google Shape;422;p34"/>
              <p:cNvGrpSpPr/>
              <p:nvPr/>
            </p:nvGrpSpPr>
            <p:grpSpPr>
              <a:xfrm>
                <a:off x="1214923" y="4218376"/>
                <a:ext cx="118496" cy="119189"/>
                <a:chOff x="6620258" y="1227459"/>
                <a:chExt cx="102870" cy="103481"/>
              </a:xfrm>
            </p:grpSpPr>
            <p:sp>
              <p:nvSpPr>
                <p:cNvPr id="423" name="Google Shape;423;p34"/>
                <p:cNvSpPr/>
                <p:nvPr/>
              </p:nvSpPr>
              <p:spPr>
                <a:xfrm>
                  <a:off x="6644314" y="12515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4" name="Google Shape;424;p34"/>
                <p:cNvSpPr/>
                <p:nvPr/>
              </p:nvSpPr>
              <p:spPr>
                <a:xfrm>
                  <a:off x="6620258" y="12274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grpSp>
      <p:sp>
        <p:nvSpPr>
          <p:cNvPr id="425" name="Google Shape;425;p34"/>
          <p:cNvSpPr/>
          <p:nvPr/>
        </p:nvSpPr>
        <p:spPr>
          <a:xfrm flipH="1">
            <a:off x="1472267" y="894000"/>
            <a:ext cx="3758000" cy="50700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426" name="Google Shape;426;p34"/>
          <p:cNvSpPr txBox="1">
            <a:spLocks noGrp="1"/>
          </p:cNvSpPr>
          <p:nvPr>
            <p:ph type="title"/>
          </p:nvPr>
        </p:nvSpPr>
        <p:spPr>
          <a:xfrm>
            <a:off x="6181128" y="4308852"/>
            <a:ext cx="4863200" cy="1393600"/>
          </a:xfrm>
          <a:prstGeom prst="rect">
            <a:avLst/>
          </a:prstGeom>
        </p:spPr>
        <p:txBody>
          <a:bodyPr spcFirstLastPara="1" wrap="square" lIns="121900" tIns="121900" rIns="121900" bIns="121900" anchor="b" anchorCtr="0">
            <a:noAutofit/>
          </a:bodyPr>
          <a:lstStyle/>
          <a:p>
            <a:r>
              <a:rPr lang="en" b="1"/>
              <a:t>KHẢO SÁT</a:t>
            </a:r>
            <a:br>
              <a:rPr lang="en" b="1"/>
            </a:br>
            <a:r>
              <a:rPr lang="en" b="1"/>
              <a:t>NGHIỆP VỤ</a:t>
            </a:r>
            <a:endParaRPr b="1"/>
          </a:p>
        </p:txBody>
      </p:sp>
      <p:sp>
        <p:nvSpPr>
          <p:cNvPr id="427" name="Google Shape;427;p34"/>
          <p:cNvSpPr txBox="1">
            <a:spLocks noGrp="1"/>
          </p:cNvSpPr>
          <p:nvPr>
            <p:ph type="title" idx="2"/>
          </p:nvPr>
        </p:nvSpPr>
        <p:spPr>
          <a:xfrm>
            <a:off x="6365767" y="1783000"/>
            <a:ext cx="1750800" cy="1755600"/>
          </a:xfrm>
          <a:prstGeom prst="rect">
            <a:avLst/>
          </a:prstGeom>
        </p:spPr>
        <p:txBody>
          <a:bodyPr spcFirstLastPara="1" wrap="square" lIns="121900" tIns="121900" rIns="121900" bIns="121900" anchor="ctr" anchorCtr="0">
            <a:noAutofit/>
          </a:bodyPr>
          <a:lstStyle/>
          <a:p>
            <a:r>
              <a:rPr lang="en"/>
              <a:t>02</a:t>
            </a:r>
            <a:endParaRPr/>
          </a:p>
        </p:txBody>
      </p:sp>
      <p:pic>
        <p:nvPicPr>
          <p:cNvPr id="428" name="Google Shape;428;p34"/>
          <p:cNvPicPr preferRelativeResize="0">
            <a:picLocks noGrp="1"/>
          </p:cNvPicPr>
          <p:nvPr>
            <p:ph type="pic" idx="3"/>
          </p:nvPr>
        </p:nvPicPr>
        <p:blipFill rotWithShape="1">
          <a:blip r:embed="rId3">
            <a:alphaModFix/>
          </a:blip>
          <a:srcRect l="16669" r="16676"/>
          <a:stretch/>
        </p:blipFill>
        <p:spPr>
          <a:xfrm>
            <a:off x="1689567" y="1392600"/>
            <a:ext cx="4072000" cy="4072800"/>
          </a:xfrm>
          <a:prstGeom prst="roundRect">
            <a:avLst>
              <a:gd name="adj" fmla="val 16667"/>
            </a:avLst>
          </a:prstGeom>
        </p:spPr>
      </p:pic>
      <p:sp>
        <p:nvSpPr>
          <p:cNvPr id="2" name="Oval 1">
            <a:extLst>
              <a:ext uri="{FF2B5EF4-FFF2-40B4-BE49-F238E27FC236}">
                <a16:creationId xmlns:a16="http://schemas.microsoft.com/office/drawing/2014/main" id="{B0492C49-1B63-9B85-4267-A740E4C44F49}"/>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8</a:t>
            </a:r>
          </a:p>
        </p:txBody>
      </p:sp>
    </p:spTree>
    <p:extLst>
      <p:ext uri="{BB962C8B-B14F-4D97-AF65-F5344CB8AC3E}">
        <p14:creationId xmlns:p14="http://schemas.microsoft.com/office/powerpoint/2010/main" val="111990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9" name="Google Shape;449;p36"/>
          <p:cNvSpPr txBox="1">
            <a:spLocks noGrp="1"/>
          </p:cNvSpPr>
          <p:nvPr>
            <p:ph type="title"/>
          </p:nvPr>
        </p:nvSpPr>
        <p:spPr>
          <a:xfrm>
            <a:off x="960000" y="516800"/>
            <a:ext cx="10272000" cy="789600"/>
          </a:xfrm>
          <a:prstGeom prst="rect">
            <a:avLst/>
          </a:prstGeom>
        </p:spPr>
        <p:txBody>
          <a:bodyPr spcFirstLastPara="1" wrap="square" lIns="121900" tIns="121900" rIns="121900" bIns="121900" anchor="t" anchorCtr="0">
            <a:noAutofit/>
          </a:bodyPr>
          <a:lstStyle/>
          <a:p>
            <a:pPr>
              <a:buClr>
                <a:schemeClr val="dk1"/>
              </a:buClr>
              <a:buSzPts val="1100"/>
            </a:pPr>
            <a:r>
              <a:rPr lang="en-US" b="1">
                <a:solidFill>
                  <a:schemeClr val="bg2">
                    <a:lumMod val="10000"/>
                  </a:schemeClr>
                </a:solidFill>
              </a:rPr>
              <a:t>MÔ TẢ YÊU CẦU BÀI TOÁN</a:t>
            </a:r>
          </a:p>
        </p:txBody>
      </p:sp>
      <p:sp>
        <p:nvSpPr>
          <p:cNvPr id="4" name="Oval 3">
            <a:extLst>
              <a:ext uri="{FF2B5EF4-FFF2-40B4-BE49-F238E27FC236}">
                <a16:creationId xmlns:a16="http://schemas.microsoft.com/office/drawing/2014/main" id="{3162B970-3244-7733-A2F0-22A40CFCE9BD}"/>
              </a:ext>
            </a:extLst>
          </p:cNvPr>
          <p:cNvSpPr/>
          <p:nvPr/>
        </p:nvSpPr>
        <p:spPr>
          <a:xfrm>
            <a:off x="11316224" y="5994706"/>
            <a:ext cx="706000" cy="7468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6" name="TextBox 5">
            <a:extLst>
              <a:ext uri="{FF2B5EF4-FFF2-40B4-BE49-F238E27FC236}">
                <a16:creationId xmlns:a16="http://schemas.microsoft.com/office/drawing/2014/main" id="{CCB2FE67-921D-B6F9-5EB8-745FE4013D5E}"/>
              </a:ext>
            </a:extLst>
          </p:cNvPr>
          <p:cNvSpPr txBox="1"/>
          <p:nvPr/>
        </p:nvSpPr>
        <p:spPr>
          <a:xfrm>
            <a:off x="1356561" y="1500203"/>
            <a:ext cx="9875439" cy="4491101"/>
          </a:xfrm>
          <a:prstGeom prst="rect">
            <a:avLst/>
          </a:prstGeom>
          <a:noFill/>
        </p:spPr>
        <p:txBody>
          <a:bodyPr wrap="square">
            <a:spAutoFit/>
          </a:bodyPr>
          <a:lstStyle/>
          <a:p>
            <a:pPr marL="0" marR="0" algn="just">
              <a:lnSpc>
                <a:spcPct val="115000"/>
              </a:lnSpc>
              <a:spcBef>
                <a:spcPts val="0"/>
              </a:spcBef>
              <a:spcAft>
                <a:spcPts val="800"/>
              </a:spcAft>
            </a:pPr>
            <a:r>
              <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Phần mềm Quản lý nhân sự sẽ có 3 bộ phận phòng ban quản lý gồm: </a:t>
            </a:r>
            <a:r>
              <a:rPr lang="en-US" sz="3000" b="1"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Nhân Sự, Kế Toán, Quản Lý.</a:t>
            </a:r>
            <a:endPar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Phòng kế toán, phòng nhân sự</a:t>
            </a:r>
            <a:r>
              <a:rPr lang="en-US" sz="3000" kern="10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phòng quản lý</a:t>
            </a:r>
            <a:r>
              <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là những người sử dụng phần mềm này</a:t>
            </a:r>
            <a:r>
              <a:rPr lang="en-US" sz="3000" kern="10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a:t>
            </a:r>
            <a:endPar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gn="just">
              <a:lnSpc>
                <a:spcPct val="115000"/>
              </a:lnSpc>
              <a:spcBef>
                <a:spcPts val="0"/>
              </a:spcBef>
              <a:spcAft>
                <a:spcPts val="800"/>
              </a:spcAft>
              <a:buFont typeface="Symbol" panose="05050102010706020507" pitchFamily="18" charset="2"/>
              <a:buChar char=""/>
            </a:pPr>
            <a:r>
              <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Phòng Kế toán và phòng Nhân sự sẽ </a:t>
            </a:r>
            <a:r>
              <a:rPr lang="en-US" sz="3000" kern="10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được sử dụng các nghiệp vụ của phòng đó.</a:t>
            </a:r>
          </a:p>
          <a:p>
            <a:pPr marL="342900" marR="0" lvl="0" indent="-342900" algn="just">
              <a:lnSpc>
                <a:spcPct val="115000"/>
              </a:lnSpc>
              <a:spcBef>
                <a:spcPts val="0"/>
              </a:spcBef>
              <a:spcAft>
                <a:spcPts val="800"/>
              </a:spcAft>
              <a:buFont typeface="Symbol" panose="05050102010706020507" pitchFamily="18" charset="2"/>
              <a:buChar char=""/>
            </a:pPr>
            <a:r>
              <a:rPr lang="en-US" sz="3000" kern="10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Phòng Quản lý sẽ được sử dung toàn bộ chức năng của phần mềm</a:t>
            </a:r>
          </a:p>
        </p:txBody>
      </p:sp>
    </p:spTree>
    <p:extLst>
      <p:ext uri="{BB962C8B-B14F-4D97-AF65-F5344CB8AC3E}">
        <p14:creationId xmlns:p14="http://schemas.microsoft.com/office/powerpoint/2010/main" val="333532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4"/>
          <p:cNvGrpSpPr/>
          <p:nvPr/>
        </p:nvGrpSpPr>
        <p:grpSpPr>
          <a:xfrm flipH="1">
            <a:off x="649800" y="1000074"/>
            <a:ext cx="10892400" cy="4861297"/>
            <a:chOff x="491950" y="691361"/>
            <a:chExt cx="8169300" cy="3645973"/>
          </a:xfrm>
        </p:grpSpPr>
        <p:sp>
          <p:nvSpPr>
            <p:cNvPr id="417" name="Google Shape;417;p34"/>
            <p:cNvSpPr/>
            <p:nvPr/>
          </p:nvSpPr>
          <p:spPr>
            <a:xfrm>
              <a:off x="491950" y="748605"/>
              <a:ext cx="8169300" cy="35289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418" name="Google Shape;418;p34"/>
            <p:cNvGrpSpPr/>
            <p:nvPr/>
          </p:nvGrpSpPr>
          <p:grpSpPr>
            <a:xfrm>
              <a:off x="1175641" y="691361"/>
              <a:ext cx="3455608" cy="3645973"/>
              <a:chOff x="1214923" y="691592"/>
              <a:chExt cx="3455608" cy="3645973"/>
            </a:xfrm>
          </p:grpSpPr>
          <p:grpSp>
            <p:nvGrpSpPr>
              <p:cNvPr id="419" name="Google Shape;419;p34"/>
              <p:cNvGrpSpPr/>
              <p:nvPr/>
            </p:nvGrpSpPr>
            <p:grpSpPr>
              <a:xfrm>
                <a:off x="4552036" y="691592"/>
                <a:ext cx="118496" cy="119189"/>
                <a:chOff x="6916887" y="668259"/>
                <a:chExt cx="102870" cy="103481"/>
              </a:xfrm>
            </p:grpSpPr>
            <p:sp>
              <p:nvSpPr>
                <p:cNvPr id="420" name="Google Shape;420;p34"/>
                <p:cNvSpPr/>
                <p:nvPr/>
              </p:nvSpPr>
              <p:spPr>
                <a:xfrm>
                  <a:off x="6940943" y="6923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1" name="Google Shape;421;p34"/>
                <p:cNvSpPr/>
                <p:nvPr/>
              </p:nvSpPr>
              <p:spPr>
                <a:xfrm>
                  <a:off x="6916887" y="6682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422" name="Google Shape;422;p34"/>
              <p:cNvGrpSpPr/>
              <p:nvPr/>
            </p:nvGrpSpPr>
            <p:grpSpPr>
              <a:xfrm>
                <a:off x="1214923" y="4218376"/>
                <a:ext cx="118496" cy="119189"/>
                <a:chOff x="6620258" y="1227459"/>
                <a:chExt cx="102870" cy="103481"/>
              </a:xfrm>
            </p:grpSpPr>
            <p:sp>
              <p:nvSpPr>
                <p:cNvPr id="423" name="Google Shape;423;p34"/>
                <p:cNvSpPr/>
                <p:nvPr/>
              </p:nvSpPr>
              <p:spPr>
                <a:xfrm>
                  <a:off x="6644314" y="12515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4" name="Google Shape;424;p34"/>
                <p:cNvSpPr/>
                <p:nvPr/>
              </p:nvSpPr>
              <p:spPr>
                <a:xfrm>
                  <a:off x="6620258" y="12274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grpSp>
      <p:sp>
        <p:nvSpPr>
          <p:cNvPr id="425" name="Google Shape;425;p34"/>
          <p:cNvSpPr/>
          <p:nvPr/>
        </p:nvSpPr>
        <p:spPr>
          <a:xfrm flipH="1">
            <a:off x="1472267" y="894000"/>
            <a:ext cx="3758000" cy="50700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426" name="Google Shape;426;p34"/>
          <p:cNvSpPr txBox="1">
            <a:spLocks noGrp="1"/>
          </p:cNvSpPr>
          <p:nvPr>
            <p:ph type="title"/>
          </p:nvPr>
        </p:nvSpPr>
        <p:spPr>
          <a:xfrm>
            <a:off x="6220283" y="3873057"/>
            <a:ext cx="4863200" cy="1231099"/>
          </a:xfrm>
          <a:prstGeom prst="rect">
            <a:avLst/>
          </a:prstGeom>
        </p:spPr>
        <p:txBody>
          <a:bodyPr spcFirstLastPara="1" wrap="square" lIns="121900" tIns="121900" rIns="121900" bIns="121900" anchor="b" anchorCtr="0">
            <a:noAutofit/>
          </a:bodyPr>
          <a:lstStyle/>
          <a:p>
            <a:r>
              <a:rPr lang="en" b="1"/>
              <a:t>DEMO</a:t>
            </a:r>
            <a:endParaRPr b="1"/>
          </a:p>
        </p:txBody>
      </p:sp>
      <p:sp>
        <p:nvSpPr>
          <p:cNvPr id="427" name="Google Shape;427;p34"/>
          <p:cNvSpPr txBox="1">
            <a:spLocks noGrp="1"/>
          </p:cNvSpPr>
          <p:nvPr>
            <p:ph type="title" idx="2"/>
          </p:nvPr>
        </p:nvSpPr>
        <p:spPr>
          <a:xfrm>
            <a:off x="6365767" y="1783000"/>
            <a:ext cx="1750800" cy="1755600"/>
          </a:xfrm>
          <a:prstGeom prst="rect">
            <a:avLst/>
          </a:prstGeom>
        </p:spPr>
        <p:txBody>
          <a:bodyPr spcFirstLastPara="1" wrap="square" lIns="121900" tIns="121900" rIns="121900" bIns="121900" anchor="ctr" anchorCtr="0">
            <a:noAutofit/>
          </a:bodyPr>
          <a:lstStyle/>
          <a:p>
            <a:r>
              <a:rPr lang="en"/>
              <a:t>03</a:t>
            </a:r>
            <a:endParaRPr/>
          </a:p>
        </p:txBody>
      </p:sp>
      <p:pic>
        <p:nvPicPr>
          <p:cNvPr id="428" name="Google Shape;428;p34"/>
          <p:cNvPicPr preferRelativeResize="0">
            <a:picLocks noGrp="1"/>
          </p:cNvPicPr>
          <p:nvPr>
            <p:ph type="pic" idx="3"/>
          </p:nvPr>
        </p:nvPicPr>
        <p:blipFill rotWithShape="1">
          <a:blip r:embed="rId3">
            <a:alphaModFix/>
          </a:blip>
          <a:srcRect l="16669" r="16676"/>
          <a:stretch/>
        </p:blipFill>
        <p:spPr>
          <a:xfrm>
            <a:off x="1689567" y="1392600"/>
            <a:ext cx="4072000" cy="4072800"/>
          </a:xfrm>
          <a:prstGeom prst="roundRect">
            <a:avLst>
              <a:gd name="adj" fmla="val 16667"/>
            </a:avLst>
          </a:prstGeom>
        </p:spPr>
      </p:pic>
      <p:sp>
        <p:nvSpPr>
          <p:cNvPr id="2" name="Oval 1">
            <a:extLst>
              <a:ext uri="{FF2B5EF4-FFF2-40B4-BE49-F238E27FC236}">
                <a16:creationId xmlns:a16="http://schemas.microsoft.com/office/drawing/2014/main" id="{B0492C49-1B63-9B85-4267-A740E4C44F49}"/>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a:t>
            </a:r>
          </a:p>
        </p:txBody>
      </p:sp>
    </p:spTree>
    <p:extLst>
      <p:ext uri="{BB962C8B-B14F-4D97-AF65-F5344CB8AC3E}">
        <p14:creationId xmlns:p14="http://schemas.microsoft.com/office/powerpoint/2010/main" val="56994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9331992" y="210679"/>
            <a:ext cx="2700174" cy="870990"/>
          </a:xfrm>
        </p:spPr>
        <p:txBody>
          <a:bodyPr/>
          <a:lstStyle/>
          <a:p>
            <a:r>
              <a:rPr lang="en-US" sz="3200"/>
              <a:t>DATABASE DIAGRAM</a:t>
            </a:r>
          </a:p>
        </p:txBody>
      </p:sp>
      <p:sp>
        <p:nvSpPr>
          <p:cNvPr id="21" name="Oval 20">
            <a:extLst>
              <a:ext uri="{FF2B5EF4-FFF2-40B4-BE49-F238E27FC236}">
                <a16:creationId xmlns:a16="http://schemas.microsoft.com/office/drawing/2014/main" id="{DED14C67-71EF-59D3-D532-1D1536B4A1F6}"/>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13</a:t>
            </a:r>
          </a:p>
        </p:txBody>
      </p:sp>
      <p:pic>
        <p:nvPicPr>
          <p:cNvPr id="4" name="Picture 3">
            <a:extLst>
              <a:ext uri="{FF2B5EF4-FFF2-40B4-BE49-F238E27FC236}">
                <a16:creationId xmlns:a16="http://schemas.microsoft.com/office/drawing/2014/main" id="{21A8F095-061D-1A76-38F9-6422269CEA37}"/>
              </a:ext>
            </a:extLst>
          </p:cNvPr>
          <p:cNvPicPr>
            <a:picLocks noChangeAspect="1"/>
          </p:cNvPicPr>
          <p:nvPr/>
        </p:nvPicPr>
        <p:blipFill>
          <a:blip r:embed="rId2"/>
          <a:stretch>
            <a:fillRect/>
          </a:stretch>
        </p:blipFill>
        <p:spPr>
          <a:xfrm>
            <a:off x="3150260" y="210679"/>
            <a:ext cx="5442198" cy="6288534"/>
          </a:xfrm>
          <a:prstGeom prst="rect">
            <a:avLst/>
          </a:prstGeom>
        </p:spPr>
      </p:pic>
    </p:spTree>
    <p:extLst>
      <p:ext uri="{BB962C8B-B14F-4D97-AF65-F5344CB8AC3E}">
        <p14:creationId xmlns:p14="http://schemas.microsoft.com/office/powerpoint/2010/main" val="307494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ĐĂNG NHẬP</a:t>
            </a:r>
          </a:p>
        </p:txBody>
      </p:sp>
      <p:sp>
        <p:nvSpPr>
          <p:cNvPr id="5" name="Oval 4">
            <a:extLst>
              <a:ext uri="{FF2B5EF4-FFF2-40B4-BE49-F238E27FC236}">
                <a16:creationId xmlns:a16="http://schemas.microsoft.com/office/drawing/2014/main" id="{1CCE1C5F-2942-E47F-A8BF-1280AF681091}"/>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14</a:t>
            </a:r>
          </a:p>
        </p:txBody>
      </p:sp>
      <p:pic>
        <p:nvPicPr>
          <p:cNvPr id="6" name="Picture 5">
            <a:extLst>
              <a:ext uri="{FF2B5EF4-FFF2-40B4-BE49-F238E27FC236}">
                <a16:creationId xmlns:a16="http://schemas.microsoft.com/office/drawing/2014/main" id="{C2631B24-5688-BE64-2AC5-36F68991EA80}"/>
              </a:ext>
            </a:extLst>
          </p:cNvPr>
          <p:cNvPicPr>
            <a:picLocks noChangeAspect="1"/>
          </p:cNvPicPr>
          <p:nvPr/>
        </p:nvPicPr>
        <p:blipFill>
          <a:blip r:embed="rId2"/>
          <a:stretch>
            <a:fillRect/>
          </a:stretch>
        </p:blipFill>
        <p:spPr>
          <a:xfrm>
            <a:off x="2294333" y="1611502"/>
            <a:ext cx="7603334" cy="3634996"/>
          </a:xfrm>
          <a:prstGeom prst="rect">
            <a:avLst/>
          </a:prstGeom>
        </p:spPr>
      </p:pic>
    </p:spTree>
    <p:extLst>
      <p:ext uri="{BB962C8B-B14F-4D97-AF65-F5344CB8AC3E}">
        <p14:creationId xmlns:p14="http://schemas.microsoft.com/office/powerpoint/2010/main" val="316345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ĐĂNG NHẬP</a:t>
            </a:r>
          </a:p>
        </p:txBody>
      </p:sp>
      <p:sp>
        <p:nvSpPr>
          <p:cNvPr id="5" name="Oval 4">
            <a:extLst>
              <a:ext uri="{FF2B5EF4-FFF2-40B4-BE49-F238E27FC236}">
                <a16:creationId xmlns:a16="http://schemas.microsoft.com/office/drawing/2014/main" id="{1CCE1C5F-2942-E47F-A8BF-1280AF681091}"/>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14</a:t>
            </a:r>
          </a:p>
        </p:txBody>
      </p:sp>
      <p:pic>
        <p:nvPicPr>
          <p:cNvPr id="4" name="Picture 3">
            <a:extLst>
              <a:ext uri="{FF2B5EF4-FFF2-40B4-BE49-F238E27FC236}">
                <a16:creationId xmlns:a16="http://schemas.microsoft.com/office/drawing/2014/main" id="{9016102E-EDA2-BEE3-A6F2-AA5840D216FB}"/>
              </a:ext>
            </a:extLst>
          </p:cNvPr>
          <p:cNvPicPr>
            <a:picLocks noChangeAspect="1"/>
          </p:cNvPicPr>
          <p:nvPr/>
        </p:nvPicPr>
        <p:blipFill>
          <a:blip r:embed="rId2"/>
          <a:stretch>
            <a:fillRect/>
          </a:stretch>
        </p:blipFill>
        <p:spPr>
          <a:xfrm>
            <a:off x="2253406" y="1579751"/>
            <a:ext cx="7685188" cy="3698497"/>
          </a:xfrm>
          <a:prstGeom prst="rect">
            <a:avLst/>
          </a:prstGeom>
        </p:spPr>
      </p:pic>
    </p:spTree>
    <p:extLst>
      <p:ext uri="{BB962C8B-B14F-4D97-AF65-F5344CB8AC3E}">
        <p14:creationId xmlns:p14="http://schemas.microsoft.com/office/powerpoint/2010/main" val="1241122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TRANG CHỦ</a:t>
            </a:r>
          </a:p>
        </p:txBody>
      </p:sp>
      <p:sp>
        <p:nvSpPr>
          <p:cNvPr id="5" name="Oval 4">
            <a:extLst>
              <a:ext uri="{FF2B5EF4-FFF2-40B4-BE49-F238E27FC236}">
                <a16:creationId xmlns:a16="http://schemas.microsoft.com/office/drawing/2014/main" id="{962FDF0F-2C68-3FB9-53D0-32B66F566B96}"/>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15</a:t>
            </a:r>
          </a:p>
        </p:txBody>
      </p:sp>
      <p:pic>
        <p:nvPicPr>
          <p:cNvPr id="4" name="Picture 3">
            <a:extLst>
              <a:ext uri="{FF2B5EF4-FFF2-40B4-BE49-F238E27FC236}">
                <a16:creationId xmlns:a16="http://schemas.microsoft.com/office/drawing/2014/main" id="{F7DE0DE8-EC03-7EC3-DCAA-59C617B313B1}"/>
              </a:ext>
            </a:extLst>
          </p:cNvPr>
          <p:cNvPicPr>
            <a:picLocks noChangeAspect="1"/>
          </p:cNvPicPr>
          <p:nvPr/>
        </p:nvPicPr>
        <p:blipFill>
          <a:blip r:embed="rId2"/>
          <a:stretch>
            <a:fillRect/>
          </a:stretch>
        </p:blipFill>
        <p:spPr>
          <a:xfrm>
            <a:off x="856982" y="1327559"/>
            <a:ext cx="4392002" cy="2492880"/>
          </a:xfrm>
          <a:prstGeom prst="rect">
            <a:avLst/>
          </a:prstGeom>
        </p:spPr>
      </p:pic>
      <p:pic>
        <p:nvPicPr>
          <p:cNvPr id="7" name="Picture 6">
            <a:extLst>
              <a:ext uri="{FF2B5EF4-FFF2-40B4-BE49-F238E27FC236}">
                <a16:creationId xmlns:a16="http://schemas.microsoft.com/office/drawing/2014/main" id="{B4D7602C-1216-74C8-4743-5C9999D84D07}"/>
              </a:ext>
            </a:extLst>
          </p:cNvPr>
          <p:cNvPicPr>
            <a:picLocks noChangeAspect="1"/>
          </p:cNvPicPr>
          <p:nvPr/>
        </p:nvPicPr>
        <p:blipFill>
          <a:blip r:embed="rId3"/>
          <a:stretch>
            <a:fillRect/>
          </a:stretch>
        </p:blipFill>
        <p:spPr>
          <a:xfrm>
            <a:off x="6833900" y="1327559"/>
            <a:ext cx="4501118" cy="2557453"/>
          </a:xfrm>
          <a:prstGeom prst="rect">
            <a:avLst/>
          </a:prstGeom>
        </p:spPr>
      </p:pic>
      <p:pic>
        <p:nvPicPr>
          <p:cNvPr id="9" name="Picture 8">
            <a:extLst>
              <a:ext uri="{FF2B5EF4-FFF2-40B4-BE49-F238E27FC236}">
                <a16:creationId xmlns:a16="http://schemas.microsoft.com/office/drawing/2014/main" id="{8E30C570-EAFF-3D72-2CA0-D53F8F898752}"/>
              </a:ext>
            </a:extLst>
          </p:cNvPr>
          <p:cNvPicPr>
            <a:picLocks noChangeAspect="1"/>
          </p:cNvPicPr>
          <p:nvPr/>
        </p:nvPicPr>
        <p:blipFill>
          <a:blip r:embed="rId4"/>
          <a:stretch>
            <a:fillRect/>
          </a:stretch>
        </p:blipFill>
        <p:spPr>
          <a:xfrm>
            <a:off x="3777154" y="4052844"/>
            <a:ext cx="4637691" cy="2611978"/>
          </a:xfrm>
          <a:prstGeom prst="rect">
            <a:avLst/>
          </a:prstGeom>
        </p:spPr>
      </p:pic>
    </p:spTree>
    <p:extLst>
      <p:ext uri="{BB962C8B-B14F-4D97-AF65-F5344CB8AC3E}">
        <p14:creationId xmlns:p14="http://schemas.microsoft.com/office/powerpoint/2010/main" val="6468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1221336" y="1247948"/>
            <a:ext cx="4911200" cy="2918800"/>
          </a:xfrm>
          <a:prstGeom prst="rect">
            <a:avLst/>
          </a:prstGeom>
        </p:spPr>
        <p:txBody>
          <a:bodyPr spcFirstLastPara="1" wrap="square" lIns="121900" tIns="121900" rIns="121900" bIns="121900" anchor="b" anchorCtr="0">
            <a:noAutofit/>
          </a:bodyPr>
          <a:lstStyle/>
          <a:p>
            <a:r>
              <a:rPr lang="en-US" b="1"/>
              <a:t>QUẢN LÝ  </a:t>
            </a:r>
            <a:r>
              <a:rPr lang="en-US" b="1">
                <a:highlight>
                  <a:schemeClr val="dk2"/>
                </a:highlight>
              </a:rPr>
              <a:t>NHÂN SỰ</a:t>
            </a:r>
            <a:endParaRPr b="1">
              <a:solidFill>
                <a:schemeClr val="dk1"/>
              </a:solidFill>
              <a:highlight>
                <a:schemeClr val="dk2"/>
              </a:highlight>
            </a:endParaRPr>
          </a:p>
        </p:txBody>
      </p:sp>
      <p:sp>
        <p:nvSpPr>
          <p:cNvPr id="227" name="Google Shape;227;p29"/>
          <p:cNvSpPr txBox="1">
            <a:spLocks noGrp="1"/>
          </p:cNvSpPr>
          <p:nvPr>
            <p:ph type="subTitle" idx="1"/>
          </p:nvPr>
        </p:nvSpPr>
        <p:spPr>
          <a:xfrm>
            <a:off x="1048173" y="4393323"/>
            <a:ext cx="4911200" cy="509200"/>
          </a:xfrm>
          <a:prstGeom prst="rect">
            <a:avLst/>
          </a:prstGeom>
        </p:spPr>
        <p:txBody>
          <a:bodyPr spcFirstLastPara="1" wrap="square" lIns="121900" tIns="121900" rIns="121900" bIns="121900" anchor="t" anchorCtr="0">
            <a:noAutofit/>
          </a:bodyPr>
          <a:lstStyle/>
          <a:p>
            <a:pPr marL="0" indent="0"/>
            <a:r>
              <a:rPr lang="en" sz="2000"/>
              <a:t>----------------Nhóm 5------------------</a:t>
            </a:r>
            <a:endParaRPr sz="2000"/>
          </a:p>
        </p:txBody>
      </p:sp>
      <p:sp>
        <p:nvSpPr>
          <p:cNvPr id="228" name="Google Shape;228;p29"/>
          <p:cNvSpPr/>
          <p:nvPr/>
        </p:nvSpPr>
        <p:spPr>
          <a:xfrm>
            <a:off x="6866267" y="641400"/>
            <a:ext cx="3758000" cy="55752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grpSp>
        <p:nvGrpSpPr>
          <p:cNvPr id="229" name="Google Shape;229;p29"/>
          <p:cNvGrpSpPr/>
          <p:nvPr/>
        </p:nvGrpSpPr>
        <p:grpSpPr>
          <a:xfrm>
            <a:off x="6261671" y="1202998"/>
            <a:ext cx="4967171" cy="4062821"/>
            <a:chOff x="1116977" y="888139"/>
            <a:chExt cx="3277651" cy="2680904"/>
          </a:xfrm>
        </p:grpSpPr>
        <p:sp>
          <p:nvSpPr>
            <p:cNvPr id="230" name="Google Shape;230;p29"/>
            <p:cNvSpPr/>
            <p:nvPr/>
          </p:nvSpPr>
          <p:spPr>
            <a:xfrm>
              <a:off x="3803188" y="1627086"/>
              <a:ext cx="591440" cy="590801"/>
            </a:xfrm>
            <a:custGeom>
              <a:avLst/>
              <a:gdLst/>
              <a:ahLst/>
              <a:cxnLst/>
              <a:rect l="l" t="t" r="r" b="b"/>
              <a:pathLst>
                <a:path w="9613" h="9603" fill="none" extrusionOk="0">
                  <a:moveTo>
                    <a:pt x="7487" y="1270"/>
                  </a:moveTo>
                  <a:lnTo>
                    <a:pt x="6926" y="1777"/>
                  </a:lnTo>
                  <a:cubicBezTo>
                    <a:pt x="6905" y="1798"/>
                    <a:pt x="6895" y="1809"/>
                    <a:pt x="6884" y="1830"/>
                  </a:cubicBezTo>
                  <a:cubicBezTo>
                    <a:pt x="6525" y="1587"/>
                    <a:pt x="6144" y="1407"/>
                    <a:pt x="5742" y="1301"/>
                  </a:cubicBezTo>
                  <a:cubicBezTo>
                    <a:pt x="5742" y="1280"/>
                    <a:pt x="5742" y="1248"/>
                    <a:pt x="5753" y="1227"/>
                  </a:cubicBezTo>
                  <a:lnTo>
                    <a:pt x="5774" y="477"/>
                  </a:lnTo>
                  <a:cubicBezTo>
                    <a:pt x="5784" y="244"/>
                    <a:pt x="5605" y="43"/>
                    <a:pt x="5372" y="32"/>
                  </a:cubicBezTo>
                  <a:lnTo>
                    <a:pt x="4621" y="11"/>
                  </a:lnTo>
                  <a:cubicBezTo>
                    <a:pt x="4389" y="1"/>
                    <a:pt x="4188" y="180"/>
                    <a:pt x="4177" y="413"/>
                  </a:cubicBezTo>
                  <a:lnTo>
                    <a:pt x="4145" y="1164"/>
                  </a:lnTo>
                  <a:cubicBezTo>
                    <a:pt x="4145" y="1196"/>
                    <a:pt x="4145" y="1217"/>
                    <a:pt x="4156" y="1238"/>
                  </a:cubicBezTo>
                  <a:cubicBezTo>
                    <a:pt x="3754" y="1312"/>
                    <a:pt x="3363" y="1449"/>
                    <a:pt x="3003" y="1661"/>
                  </a:cubicBezTo>
                  <a:cubicBezTo>
                    <a:pt x="2993" y="1640"/>
                    <a:pt x="2972" y="1619"/>
                    <a:pt x="2961" y="1597"/>
                  </a:cubicBezTo>
                  <a:lnTo>
                    <a:pt x="2454" y="1048"/>
                  </a:lnTo>
                  <a:cubicBezTo>
                    <a:pt x="2295" y="878"/>
                    <a:pt x="2020" y="868"/>
                    <a:pt x="1851" y="1016"/>
                  </a:cubicBezTo>
                  <a:lnTo>
                    <a:pt x="1301" y="1523"/>
                  </a:lnTo>
                  <a:cubicBezTo>
                    <a:pt x="1121" y="1682"/>
                    <a:pt x="1111" y="1957"/>
                    <a:pt x="1269" y="2126"/>
                  </a:cubicBezTo>
                  <a:lnTo>
                    <a:pt x="1777" y="2676"/>
                  </a:lnTo>
                  <a:cubicBezTo>
                    <a:pt x="1798" y="2697"/>
                    <a:pt x="1819" y="2718"/>
                    <a:pt x="1830" y="2729"/>
                  </a:cubicBezTo>
                  <a:cubicBezTo>
                    <a:pt x="1586" y="3078"/>
                    <a:pt x="1417" y="3469"/>
                    <a:pt x="1301" y="3871"/>
                  </a:cubicBezTo>
                  <a:cubicBezTo>
                    <a:pt x="1280" y="3871"/>
                    <a:pt x="1259" y="3860"/>
                    <a:pt x="1227" y="3860"/>
                  </a:cubicBezTo>
                  <a:lnTo>
                    <a:pt x="476" y="3829"/>
                  </a:lnTo>
                  <a:cubicBezTo>
                    <a:pt x="370" y="3829"/>
                    <a:pt x="265" y="3871"/>
                    <a:pt x="180" y="3945"/>
                  </a:cubicBezTo>
                  <a:lnTo>
                    <a:pt x="180" y="3945"/>
                  </a:lnTo>
                  <a:cubicBezTo>
                    <a:pt x="95" y="4019"/>
                    <a:pt x="43" y="4125"/>
                    <a:pt x="43" y="4241"/>
                  </a:cubicBezTo>
                  <a:lnTo>
                    <a:pt x="11" y="4992"/>
                  </a:lnTo>
                  <a:lnTo>
                    <a:pt x="11" y="4992"/>
                  </a:lnTo>
                  <a:cubicBezTo>
                    <a:pt x="0" y="5224"/>
                    <a:pt x="180" y="5425"/>
                    <a:pt x="423" y="5425"/>
                  </a:cubicBezTo>
                  <a:lnTo>
                    <a:pt x="1174" y="5457"/>
                  </a:lnTo>
                  <a:cubicBezTo>
                    <a:pt x="1195" y="5457"/>
                    <a:pt x="1216" y="5457"/>
                    <a:pt x="1248" y="5457"/>
                  </a:cubicBezTo>
                  <a:cubicBezTo>
                    <a:pt x="1312" y="5859"/>
                    <a:pt x="1460" y="6240"/>
                    <a:pt x="1660" y="6610"/>
                  </a:cubicBezTo>
                  <a:cubicBezTo>
                    <a:pt x="1639" y="6620"/>
                    <a:pt x="1629" y="6631"/>
                    <a:pt x="1608" y="6652"/>
                  </a:cubicBezTo>
                  <a:lnTo>
                    <a:pt x="1047" y="7159"/>
                  </a:lnTo>
                  <a:cubicBezTo>
                    <a:pt x="878" y="7318"/>
                    <a:pt x="867" y="7582"/>
                    <a:pt x="1026" y="7762"/>
                  </a:cubicBezTo>
                  <a:lnTo>
                    <a:pt x="1534" y="8312"/>
                  </a:lnTo>
                  <a:cubicBezTo>
                    <a:pt x="1692" y="8481"/>
                    <a:pt x="1957" y="8492"/>
                    <a:pt x="2136" y="8344"/>
                  </a:cubicBezTo>
                  <a:lnTo>
                    <a:pt x="2686" y="7836"/>
                  </a:lnTo>
                  <a:cubicBezTo>
                    <a:pt x="2707" y="7815"/>
                    <a:pt x="2718" y="7794"/>
                    <a:pt x="2739" y="7773"/>
                  </a:cubicBezTo>
                  <a:cubicBezTo>
                    <a:pt x="3088" y="8027"/>
                    <a:pt x="3469" y="8196"/>
                    <a:pt x="3881" y="8302"/>
                  </a:cubicBezTo>
                  <a:cubicBezTo>
                    <a:pt x="3870" y="8333"/>
                    <a:pt x="3870" y="8354"/>
                    <a:pt x="3870" y="8376"/>
                  </a:cubicBezTo>
                  <a:lnTo>
                    <a:pt x="3839" y="9126"/>
                  </a:lnTo>
                  <a:cubicBezTo>
                    <a:pt x="3828" y="9243"/>
                    <a:pt x="3870" y="9348"/>
                    <a:pt x="3945" y="9433"/>
                  </a:cubicBezTo>
                  <a:cubicBezTo>
                    <a:pt x="4029" y="9518"/>
                    <a:pt x="4135" y="9560"/>
                    <a:pt x="4241" y="9570"/>
                  </a:cubicBezTo>
                  <a:lnTo>
                    <a:pt x="4991" y="9602"/>
                  </a:lnTo>
                  <a:lnTo>
                    <a:pt x="4991" y="9602"/>
                  </a:lnTo>
                  <a:cubicBezTo>
                    <a:pt x="5108" y="9602"/>
                    <a:pt x="5213" y="9560"/>
                    <a:pt x="5298" y="9486"/>
                  </a:cubicBezTo>
                  <a:cubicBezTo>
                    <a:pt x="5383" y="9412"/>
                    <a:pt x="5435" y="9306"/>
                    <a:pt x="5435" y="9190"/>
                  </a:cubicBezTo>
                  <a:lnTo>
                    <a:pt x="5467" y="8439"/>
                  </a:lnTo>
                  <a:cubicBezTo>
                    <a:pt x="5467" y="8418"/>
                    <a:pt x="5467" y="8386"/>
                    <a:pt x="5457" y="8365"/>
                  </a:cubicBezTo>
                  <a:cubicBezTo>
                    <a:pt x="5858" y="8291"/>
                    <a:pt x="6250" y="8153"/>
                    <a:pt x="6609" y="7953"/>
                  </a:cubicBezTo>
                  <a:cubicBezTo>
                    <a:pt x="6620" y="7963"/>
                    <a:pt x="6641" y="7984"/>
                    <a:pt x="6652" y="8005"/>
                  </a:cubicBezTo>
                  <a:lnTo>
                    <a:pt x="7159" y="8555"/>
                  </a:lnTo>
                  <a:cubicBezTo>
                    <a:pt x="7318" y="8735"/>
                    <a:pt x="7593" y="8746"/>
                    <a:pt x="7762" y="8587"/>
                  </a:cubicBezTo>
                  <a:lnTo>
                    <a:pt x="8312" y="8079"/>
                  </a:lnTo>
                  <a:cubicBezTo>
                    <a:pt x="8491" y="7921"/>
                    <a:pt x="8502" y="7656"/>
                    <a:pt x="8343" y="7477"/>
                  </a:cubicBezTo>
                  <a:lnTo>
                    <a:pt x="7836" y="6927"/>
                  </a:lnTo>
                  <a:cubicBezTo>
                    <a:pt x="7815" y="6906"/>
                    <a:pt x="7804" y="6895"/>
                    <a:pt x="7783" y="6874"/>
                  </a:cubicBezTo>
                  <a:cubicBezTo>
                    <a:pt x="8026" y="6525"/>
                    <a:pt x="8206" y="6134"/>
                    <a:pt x="8312" y="5732"/>
                  </a:cubicBezTo>
                  <a:cubicBezTo>
                    <a:pt x="8333" y="5743"/>
                    <a:pt x="8354" y="5743"/>
                    <a:pt x="8386" y="5743"/>
                  </a:cubicBezTo>
                  <a:lnTo>
                    <a:pt x="9137" y="5774"/>
                  </a:lnTo>
                  <a:cubicBezTo>
                    <a:pt x="9253" y="5774"/>
                    <a:pt x="9359" y="5732"/>
                    <a:pt x="9433" y="5669"/>
                  </a:cubicBezTo>
                  <a:cubicBezTo>
                    <a:pt x="9517" y="5595"/>
                    <a:pt x="9570" y="5489"/>
                    <a:pt x="9570" y="5372"/>
                  </a:cubicBezTo>
                  <a:lnTo>
                    <a:pt x="9602" y="4622"/>
                  </a:lnTo>
                  <a:cubicBezTo>
                    <a:pt x="9612" y="4378"/>
                    <a:pt x="9433" y="4188"/>
                    <a:pt x="9200" y="4178"/>
                  </a:cubicBezTo>
                  <a:lnTo>
                    <a:pt x="8449" y="4146"/>
                  </a:lnTo>
                  <a:cubicBezTo>
                    <a:pt x="8417" y="4146"/>
                    <a:pt x="8396" y="4146"/>
                    <a:pt x="8375" y="4156"/>
                  </a:cubicBezTo>
                  <a:cubicBezTo>
                    <a:pt x="8301" y="3755"/>
                    <a:pt x="8164" y="3363"/>
                    <a:pt x="7952" y="3004"/>
                  </a:cubicBezTo>
                  <a:cubicBezTo>
                    <a:pt x="7973" y="2993"/>
                    <a:pt x="7994" y="2972"/>
                    <a:pt x="8005" y="2962"/>
                  </a:cubicBezTo>
                  <a:lnTo>
                    <a:pt x="8565" y="2454"/>
                  </a:lnTo>
                  <a:cubicBezTo>
                    <a:pt x="8735" y="2295"/>
                    <a:pt x="8745" y="2020"/>
                    <a:pt x="8587" y="1851"/>
                  </a:cubicBezTo>
                  <a:lnTo>
                    <a:pt x="8079" y="1301"/>
                  </a:lnTo>
                  <a:cubicBezTo>
                    <a:pt x="7920" y="1122"/>
                    <a:pt x="7656" y="1111"/>
                    <a:pt x="7487" y="1270"/>
                  </a:cubicBezTo>
                  <a:close/>
                  <a:moveTo>
                    <a:pt x="6155" y="6271"/>
                  </a:moveTo>
                  <a:cubicBezTo>
                    <a:pt x="5340" y="7011"/>
                    <a:pt x="4082" y="6959"/>
                    <a:pt x="3342" y="6155"/>
                  </a:cubicBezTo>
                  <a:cubicBezTo>
                    <a:pt x="2591" y="5341"/>
                    <a:pt x="2654" y="4082"/>
                    <a:pt x="3458" y="3332"/>
                  </a:cubicBezTo>
                  <a:cubicBezTo>
                    <a:pt x="4272" y="2591"/>
                    <a:pt x="5531" y="2655"/>
                    <a:pt x="6271" y="3458"/>
                  </a:cubicBezTo>
                  <a:cubicBezTo>
                    <a:pt x="7022" y="4273"/>
                    <a:pt x="6958" y="5531"/>
                    <a:pt x="6155" y="6271"/>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1" name="Google Shape;231;p29"/>
            <p:cNvSpPr/>
            <p:nvPr/>
          </p:nvSpPr>
          <p:spPr>
            <a:xfrm>
              <a:off x="1116977" y="2491661"/>
              <a:ext cx="887498" cy="887462"/>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2" name="Google Shape;232;p29"/>
            <p:cNvSpPr/>
            <p:nvPr/>
          </p:nvSpPr>
          <p:spPr>
            <a:xfrm>
              <a:off x="2376517" y="3171547"/>
              <a:ext cx="748267" cy="358492"/>
            </a:xfrm>
            <a:custGeom>
              <a:avLst/>
              <a:gdLst/>
              <a:ahLst/>
              <a:cxnLst/>
              <a:rect l="l" t="t" r="r" b="b"/>
              <a:pathLst>
                <a:path w="12162" h="5827" extrusionOk="0">
                  <a:moveTo>
                    <a:pt x="1" y="0"/>
                  </a:moveTo>
                  <a:lnTo>
                    <a:pt x="1" y="5827"/>
                  </a:lnTo>
                  <a:lnTo>
                    <a:pt x="12161" y="5827"/>
                  </a:lnTo>
                  <a:lnTo>
                    <a:pt x="121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33" name="Google Shape;233;p29"/>
            <p:cNvSpPr/>
            <p:nvPr/>
          </p:nvSpPr>
          <p:spPr>
            <a:xfrm>
              <a:off x="1507968" y="1383764"/>
              <a:ext cx="2485302" cy="1823588"/>
            </a:xfrm>
            <a:custGeom>
              <a:avLst/>
              <a:gdLst/>
              <a:ahLst/>
              <a:cxnLst/>
              <a:rect l="l" t="t" r="r" b="b"/>
              <a:pathLst>
                <a:path w="40395" h="29641" extrusionOk="0">
                  <a:moveTo>
                    <a:pt x="1545" y="1"/>
                  </a:moveTo>
                  <a:cubicBezTo>
                    <a:pt x="699" y="1"/>
                    <a:pt x="1" y="699"/>
                    <a:pt x="1" y="1545"/>
                  </a:cubicBezTo>
                  <a:lnTo>
                    <a:pt x="1" y="28097"/>
                  </a:lnTo>
                  <a:cubicBezTo>
                    <a:pt x="1" y="28943"/>
                    <a:pt x="699" y="29641"/>
                    <a:pt x="1545" y="29641"/>
                  </a:cubicBezTo>
                  <a:lnTo>
                    <a:pt x="38840" y="29641"/>
                  </a:lnTo>
                  <a:cubicBezTo>
                    <a:pt x="39697" y="29641"/>
                    <a:pt x="40395" y="28943"/>
                    <a:pt x="40395" y="28097"/>
                  </a:cubicBezTo>
                  <a:lnTo>
                    <a:pt x="40395" y="1545"/>
                  </a:lnTo>
                  <a:cubicBezTo>
                    <a:pt x="40395" y="699"/>
                    <a:pt x="39697" y="1"/>
                    <a:pt x="38840"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34" name="Google Shape;234;p29"/>
            <p:cNvSpPr/>
            <p:nvPr/>
          </p:nvSpPr>
          <p:spPr>
            <a:xfrm>
              <a:off x="2697923" y="3043334"/>
              <a:ext cx="97640" cy="97698"/>
            </a:xfrm>
            <a:custGeom>
              <a:avLst/>
              <a:gdLst/>
              <a:ahLst/>
              <a:cxnLst/>
              <a:rect l="l" t="t" r="r" b="b"/>
              <a:pathLst>
                <a:path w="1587" h="1588" extrusionOk="0">
                  <a:moveTo>
                    <a:pt x="793" y="1"/>
                  </a:moveTo>
                  <a:cubicBezTo>
                    <a:pt x="349" y="1"/>
                    <a:pt x="0" y="360"/>
                    <a:pt x="0" y="794"/>
                  </a:cubicBezTo>
                  <a:cubicBezTo>
                    <a:pt x="0" y="1228"/>
                    <a:pt x="349" y="1587"/>
                    <a:pt x="793" y="1587"/>
                  </a:cubicBezTo>
                  <a:cubicBezTo>
                    <a:pt x="1227" y="1587"/>
                    <a:pt x="1586" y="1228"/>
                    <a:pt x="1586" y="794"/>
                  </a:cubicBezTo>
                  <a:cubicBezTo>
                    <a:pt x="1586" y="360"/>
                    <a:pt x="1227" y="1"/>
                    <a:pt x="793" y="1"/>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35" name="Google Shape;235;p29"/>
            <p:cNvSpPr/>
            <p:nvPr/>
          </p:nvSpPr>
          <p:spPr>
            <a:xfrm>
              <a:off x="1537931" y="1415694"/>
              <a:ext cx="2425439" cy="1569193"/>
            </a:xfrm>
            <a:custGeom>
              <a:avLst/>
              <a:gdLst/>
              <a:ahLst/>
              <a:cxnLst/>
              <a:rect l="l" t="t" r="r" b="b"/>
              <a:pathLst>
                <a:path w="39422" h="25506" extrusionOk="0">
                  <a:moveTo>
                    <a:pt x="1280" y="0"/>
                  </a:moveTo>
                  <a:cubicBezTo>
                    <a:pt x="571" y="0"/>
                    <a:pt x="0" y="592"/>
                    <a:pt x="0" y="1322"/>
                  </a:cubicBezTo>
                  <a:lnTo>
                    <a:pt x="0" y="25505"/>
                  </a:lnTo>
                  <a:lnTo>
                    <a:pt x="39421" y="25505"/>
                  </a:lnTo>
                  <a:lnTo>
                    <a:pt x="39421" y="1322"/>
                  </a:lnTo>
                  <a:cubicBezTo>
                    <a:pt x="39421" y="592"/>
                    <a:pt x="38840" y="0"/>
                    <a:pt x="38142"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36" name="Google Shape;236;p29"/>
            <p:cNvSpPr/>
            <p:nvPr/>
          </p:nvSpPr>
          <p:spPr>
            <a:xfrm>
              <a:off x="2229472" y="3491587"/>
              <a:ext cx="1042295" cy="77457"/>
            </a:xfrm>
            <a:custGeom>
              <a:avLst/>
              <a:gdLst/>
              <a:ahLst/>
              <a:cxnLst/>
              <a:rect l="l" t="t" r="r" b="b"/>
              <a:pathLst>
                <a:path w="16941" h="1259" extrusionOk="0">
                  <a:moveTo>
                    <a:pt x="1217" y="1"/>
                  </a:moveTo>
                  <a:cubicBezTo>
                    <a:pt x="540" y="1"/>
                    <a:pt x="1" y="540"/>
                    <a:pt x="1" y="1217"/>
                  </a:cubicBezTo>
                  <a:lnTo>
                    <a:pt x="1" y="1259"/>
                  </a:lnTo>
                  <a:lnTo>
                    <a:pt x="16941" y="1259"/>
                  </a:lnTo>
                  <a:lnTo>
                    <a:pt x="16941" y="1217"/>
                  </a:lnTo>
                  <a:cubicBezTo>
                    <a:pt x="16941" y="540"/>
                    <a:pt x="16391" y="1"/>
                    <a:pt x="15725"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237" name="Google Shape;237;p29"/>
            <p:cNvGrpSpPr/>
            <p:nvPr/>
          </p:nvGrpSpPr>
          <p:grpSpPr>
            <a:xfrm>
              <a:off x="3414874" y="1872376"/>
              <a:ext cx="672099" cy="1266010"/>
              <a:chOff x="3414874" y="1872376"/>
              <a:chExt cx="672099" cy="1266010"/>
            </a:xfrm>
          </p:grpSpPr>
          <p:sp>
            <p:nvSpPr>
              <p:cNvPr id="238" name="Google Shape;238;p29"/>
              <p:cNvSpPr/>
              <p:nvPr/>
            </p:nvSpPr>
            <p:spPr>
              <a:xfrm>
                <a:off x="3414874" y="1872376"/>
                <a:ext cx="672099" cy="1266010"/>
              </a:xfrm>
              <a:custGeom>
                <a:avLst/>
                <a:gdLst/>
                <a:ahLst/>
                <a:cxnLst/>
                <a:rect l="l" t="t" r="r" b="b"/>
                <a:pathLst>
                  <a:path w="10924" h="20578" extrusionOk="0">
                    <a:moveTo>
                      <a:pt x="984" y="0"/>
                    </a:moveTo>
                    <a:cubicBezTo>
                      <a:pt x="444" y="0"/>
                      <a:pt x="0" y="434"/>
                      <a:pt x="0" y="973"/>
                    </a:cubicBezTo>
                    <a:lnTo>
                      <a:pt x="0" y="19605"/>
                    </a:lnTo>
                    <a:cubicBezTo>
                      <a:pt x="0" y="20144"/>
                      <a:pt x="444" y="20578"/>
                      <a:pt x="984" y="20578"/>
                    </a:cubicBezTo>
                    <a:lnTo>
                      <a:pt x="9940" y="20578"/>
                    </a:lnTo>
                    <a:cubicBezTo>
                      <a:pt x="10479" y="20578"/>
                      <a:pt x="10923" y="20144"/>
                      <a:pt x="10923" y="19605"/>
                    </a:cubicBezTo>
                    <a:lnTo>
                      <a:pt x="10923" y="973"/>
                    </a:lnTo>
                    <a:cubicBezTo>
                      <a:pt x="10923" y="434"/>
                      <a:pt x="10479" y="0"/>
                      <a:pt x="9940"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9" name="Google Shape;239;p29"/>
              <p:cNvSpPr/>
              <p:nvPr/>
            </p:nvSpPr>
            <p:spPr>
              <a:xfrm>
                <a:off x="3561242" y="1917903"/>
                <a:ext cx="322760" cy="20856"/>
              </a:xfrm>
              <a:custGeom>
                <a:avLst/>
                <a:gdLst/>
                <a:ahLst/>
                <a:cxnLst/>
                <a:rect l="l" t="t" r="r" b="b"/>
                <a:pathLst>
                  <a:path w="5246" h="339" extrusionOk="0">
                    <a:moveTo>
                      <a:pt x="159" y="0"/>
                    </a:moveTo>
                    <a:cubicBezTo>
                      <a:pt x="74" y="0"/>
                      <a:pt x="0" y="74"/>
                      <a:pt x="0" y="159"/>
                    </a:cubicBezTo>
                    <a:lnTo>
                      <a:pt x="0" y="180"/>
                    </a:lnTo>
                    <a:cubicBezTo>
                      <a:pt x="0" y="265"/>
                      <a:pt x="74" y="339"/>
                      <a:pt x="159" y="339"/>
                    </a:cubicBezTo>
                    <a:lnTo>
                      <a:pt x="5087" y="339"/>
                    </a:lnTo>
                    <a:cubicBezTo>
                      <a:pt x="5171" y="339"/>
                      <a:pt x="5245" y="265"/>
                      <a:pt x="5245" y="180"/>
                    </a:cubicBezTo>
                    <a:lnTo>
                      <a:pt x="5245" y="159"/>
                    </a:lnTo>
                    <a:cubicBezTo>
                      <a:pt x="5245" y="74"/>
                      <a:pt x="5171" y="0"/>
                      <a:pt x="508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0" name="Google Shape;240;p29"/>
              <p:cNvSpPr/>
              <p:nvPr/>
            </p:nvSpPr>
            <p:spPr>
              <a:xfrm>
                <a:off x="3920364" y="1917903"/>
                <a:ext cx="20242" cy="20856"/>
              </a:xfrm>
              <a:custGeom>
                <a:avLst/>
                <a:gdLst/>
                <a:ahLst/>
                <a:cxnLst/>
                <a:rect l="l" t="t" r="r" b="b"/>
                <a:pathLst>
                  <a:path w="329" h="339" extrusionOk="0">
                    <a:moveTo>
                      <a:pt x="159" y="0"/>
                    </a:moveTo>
                    <a:cubicBezTo>
                      <a:pt x="74" y="0"/>
                      <a:pt x="0" y="74"/>
                      <a:pt x="0" y="170"/>
                    </a:cubicBezTo>
                    <a:cubicBezTo>
                      <a:pt x="0" y="265"/>
                      <a:pt x="74" y="339"/>
                      <a:pt x="159" y="339"/>
                    </a:cubicBezTo>
                    <a:cubicBezTo>
                      <a:pt x="254" y="339"/>
                      <a:pt x="328" y="265"/>
                      <a:pt x="328" y="170"/>
                    </a:cubicBezTo>
                    <a:cubicBezTo>
                      <a:pt x="328" y="74"/>
                      <a:pt x="254" y="0"/>
                      <a:pt x="159"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1" name="Google Shape;241;p29"/>
              <p:cNvSpPr/>
              <p:nvPr/>
            </p:nvSpPr>
            <p:spPr>
              <a:xfrm>
                <a:off x="3451912" y="1987484"/>
                <a:ext cx="597961" cy="366982"/>
              </a:xfrm>
              <a:custGeom>
                <a:avLst/>
                <a:gdLst/>
                <a:ahLst/>
                <a:cxnLst/>
                <a:rect l="l" t="t" r="r" b="b"/>
                <a:pathLst>
                  <a:path w="9719" h="5965" extrusionOk="0">
                    <a:moveTo>
                      <a:pt x="1" y="1"/>
                    </a:moveTo>
                    <a:lnTo>
                      <a:pt x="1" y="5965"/>
                    </a:lnTo>
                    <a:lnTo>
                      <a:pt x="9719" y="5965"/>
                    </a:lnTo>
                    <a:lnTo>
                      <a:pt x="9719"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2" name="Google Shape;242;p29"/>
              <p:cNvSpPr/>
              <p:nvPr/>
            </p:nvSpPr>
            <p:spPr>
              <a:xfrm>
                <a:off x="3517621" y="2057743"/>
                <a:ext cx="466544" cy="226464"/>
              </a:xfrm>
              <a:custGeom>
                <a:avLst/>
                <a:gdLst/>
                <a:ahLst/>
                <a:cxnLst/>
                <a:rect l="l" t="t" r="r" b="b"/>
                <a:pathLst>
                  <a:path w="7583" h="3681" extrusionOk="0">
                    <a:moveTo>
                      <a:pt x="3078" y="1"/>
                    </a:moveTo>
                    <a:lnTo>
                      <a:pt x="1" y="3681"/>
                    </a:lnTo>
                    <a:lnTo>
                      <a:pt x="7583" y="3681"/>
                    </a:lnTo>
                    <a:lnTo>
                      <a:pt x="5637" y="1354"/>
                    </a:lnTo>
                    <a:lnTo>
                      <a:pt x="4918" y="2200"/>
                    </a:lnTo>
                    <a:lnTo>
                      <a:pt x="3078" y="1"/>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3" name="Google Shape;243;p29"/>
              <p:cNvSpPr/>
              <p:nvPr/>
            </p:nvSpPr>
            <p:spPr>
              <a:xfrm>
                <a:off x="3451912" y="2841048"/>
                <a:ext cx="282461" cy="165311"/>
              </a:xfrm>
              <a:custGeom>
                <a:avLst/>
                <a:gdLst/>
                <a:ahLst/>
                <a:cxnLst/>
                <a:rect l="l" t="t" r="r" b="b"/>
                <a:pathLst>
                  <a:path w="4591" h="2687" extrusionOk="0">
                    <a:moveTo>
                      <a:pt x="1" y="0"/>
                    </a:moveTo>
                    <a:lnTo>
                      <a:pt x="1" y="2686"/>
                    </a:lnTo>
                    <a:lnTo>
                      <a:pt x="4590" y="2686"/>
                    </a:lnTo>
                    <a:lnTo>
                      <a:pt x="4590"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4" name="Google Shape;244;p29"/>
              <p:cNvSpPr/>
              <p:nvPr/>
            </p:nvSpPr>
            <p:spPr>
              <a:xfrm>
                <a:off x="3483167" y="2865780"/>
                <a:ext cx="219952" cy="107357"/>
              </a:xfrm>
              <a:custGeom>
                <a:avLst/>
                <a:gdLst/>
                <a:ahLst/>
                <a:cxnLst/>
                <a:rect l="l" t="t" r="r" b="b"/>
                <a:pathLst>
                  <a:path w="3575" h="1745" extrusionOk="0">
                    <a:moveTo>
                      <a:pt x="1449" y="0"/>
                    </a:moveTo>
                    <a:lnTo>
                      <a:pt x="1" y="1745"/>
                    </a:lnTo>
                    <a:lnTo>
                      <a:pt x="3575" y="1745"/>
                    </a:lnTo>
                    <a:lnTo>
                      <a:pt x="2655" y="645"/>
                    </a:lnTo>
                    <a:lnTo>
                      <a:pt x="2327" y="1047"/>
                    </a:lnTo>
                    <a:lnTo>
                      <a:pt x="1449" y="0"/>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5" name="Google Shape;245;p29"/>
              <p:cNvSpPr/>
              <p:nvPr/>
            </p:nvSpPr>
            <p:spPr>
              <a:xfrm>
                <a:off x="3451912" y="2448780"/>
                <a:ext cx="282461" cy="16303"/>
              </a:xfrm>
              <a:custGeom>
                <a:avLst/>
                <a:gdLst/>
                <a:ahLst/>
                <a:cxnLst/>
                <a:rect l="l" t="t" r="r" b="b"/>
                <a:pathLst>
                  <a:path w="4591"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6" name="Google Shape;246;p29"/>
              <p:cNvSpPr/>
              <p:nvPr/>
            </p:nvSpPr>
            <p:spPr>
              <a:xfrm>
                <a:off x="3451912" y="2415558"/>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7" name="Google Shape;247;p29"/>
              <p:cNvSpPr/>
              <p:nvPr/>
            </p:nvSpPr>
            <p:spPr>
              <a:xfrm>
                <a:off x="3451912" y="2481264"/>
                <a:ext cx="178361" cy="16365"/>
              </a:xfrm>
              <a:custGeom>
                <a:avLst/>
                <a:gdLst/>
                <a:ahLst/>
                <a:cxnLst/>
                <a:rect l="l" t="t" r="r" b="b"/>
                <a:pathLst>
                  <a:path w="2899"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8" name="Google Shape;248;p29"/>
              <p:cNvSpPr/>
              <p:nvPr/>
            </p:nvSpPr>
            <p:spPr>
              <a:xfrm>
                <a:off x="3643194" y="2481264"/>
                <a:ext cx="91180" cy="16365"/>
              </a:xfrm>
              <a:custGeom>
                <a:avLst/>
                <a:gdLst/>
                <a:ahLst/>
                <a:cxnLst/>
                <a:rect l="l" t="t" r="r" b="b"/>
                <a:pathLst>
                  <a:path w="1482" h="266" extrusionOk="0">
                    <a:moveTo>
                      <a:pt x="1" y="1"/>
                    </a:moveTo>
                    <a:lnTo>
                      <a:pt x="1" y="265"/>
                    </a:lnTo>
                    <a:lnTo>
                      <a:pt x="1481" y="26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9" name="Google Shape;249;p29"/>
              <p:cNvSpPr/>
              <p:nvPr/>
            </p:nvSpPr>
            <p:spPr>
              <a:xfrm>
                <a:off x="3451912" y="2513809"/>
                <a:ext cx="249915" cy="15688"/>
              </a:xfrm>
              <a:custGeom>
                <a:avLst/>
                <a:gdLst/>
                <a:ahLst/>
                <a:cxnLst/>
                <a:rect l="l" t="t" r="r" b="b"/>
                <a:pathLst>
                  <a:path w="4062" h="255" extrusionOk="0">
                    <a:moveTo>
                      <a:pt x="1" y="0"/>
                    </a:moveTo>
                    <a:lnTo>
                      <a:pt x="1" y="254"/>
                    </a:lnTo>
                    <a:lnTo>
                      <a:pt x="4061" y="254"/>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0" name="Google Shape;250;p29"/>
              <p:cNvSpPr/>
              <p:nvPr/>
            </p:nvSpPr>
            <p:spPr>
              <a:xfrm>
                <a:off x="3451912" y="2546970"/>
                <a:ext cx="86627" cy="16365"/>
              </a:xfrm>
              <a:custGeom>
                <a:avLst/>
                <a:gdLst/>
                <a:ahLst/>
                <a:cxnLst/>
                <a:rect l="l" t="t" r="r" b="b"/>
                <a:pathLst>
                  <a:path w="1408"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1" name="Google Shape;251;p29"/>
              <p:cNvSpPr/>
              <p:nvPr/>
            </p:nvSpPr>
            <p:spPr>
              <a:xfrm>
                <a:off x="3553429" y="2546970"/>
                <a:ext cx="62509" cy="16365"/>
              </a:xfrm>
              <a:custGeom>
                <a:avLst/>
                <a:gdLst/>
                <a:ahLst/>
                <a:cxnLst/>
                <a:rect l="l" t="t" r="r" b="b"/>
                <a:pathLst>
                  <a:path w="1016" h="266" extrusionOk="0">
                    <a:moveTo>
                      <a:pt x="1" y="1"/>
                    </a:moveTo>
                    <a:lnTo>
                      <a:pt x="1" y="265"/>
                    </a:lnTo>
                    <a:lnTo>
                      <a:pt x="1016" y="26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2" name="Google Shape;252;p29"/>
              <p:cNvSpPr/>
              <p:nvPr/>
            </p:nvSpPr>
            <p:spPr>
              <a:xfrm>
                <a:off x="3767474" y="2670569"/>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3" name="Google Shape;253;p29"/>
              <p:cNvSpPr/>
              <p:nvPr/>
            </p:nvSpPr>
            <p:spPr>
              <a:xfrm>
                <a:off x="3767474" y="2638085"/>
                <a:ext cx="282400" cy="15627"/>
              </a:xfrm>
              <a:custGeom>
                <a:avLst/>
                <a:gdLst/>
                <a:ahLst/>
                <a:cxnLst/>
                <a:rect l="l" t="t" r="r" b="b"/>
                <a:pathLst>
                  <a:path w="4590"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4" name="Google Shape;254;p29"/>
              <p:cNvSpPr/>
              <p:nvPr/>
            </p:nvSpPr>
            <p:spPr>
              <a:xfrm>
                <a:off x="3767474" y="2703114"/>
                <a:ext cx="178299" cy="16303"/>
              </a:xfrm>
              <a:custGeom>
                <a:avLst/>
                <a:gdLst/>
                <a:ahLst/>
                <a:cxnLst/>
                <a:rect l="l" t="t" r="r" b="b"/>
                <a:pathLst>
                  <a:path w="2898" h="265"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5" name="Google Shape;255;p29"/>
              <p:cNvSpPr/>
              <p:nvPr/>
            </p:nvSpPr>
            <p:spPr>
              <a:xfrm>
                <a:off x="3767474" y="2735660"/>
                <a:ext cx="249915" cy="16303"/>
              </a:xfrm>
              <a:custGeom>
                <a:avLst/>
                <a:gdLst/>
                <a:ahLst/>
                <a:cxnLst/>
                <a:rect l="l" t="t" r="r" b="b"/>
                <a:pathLst>
                  <a:path w="4062" h="265" extrusionOk="0">
                    <a:moveTo>
                      <a:pt x="1" y="0"/>
                    </a:moveTo>
                    <a:lnTo>
                      <a:pt x="1" y="265"/>
                    </a:lnTo>
                    <a:lnTo>
                      <a:pt x="4061" y="265"/>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6" name="Google Shape;256;p29"/>
              <p:cNvSpPr/>
              <p:nvPr/>
            </p:nvSpPr>
            <p:spPr>
              <a:xfrm>
                <a:off x="3767474" y="2768820"/>
                <a:ext cx="86566" cy="16303"/>
              </a:xfrm>
              <a:custGeom>
                <a:avLst/>
                <a:gdLst/>
                <a:ahLst/>
                <a:cxnLst/>
                <a:rect l="l" t="t" r="r" b="b"/>
                <a:pathLst>
                  <a:path w="1407" h="265"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7" name="Google Shape;257;p29"/>
              <p:cNvSpPr/>
              <p:nvPr/>
            </p:nvSpPr>
            <p:spPr>
              <a:xfrm>
                <a:off x="3868990" y="2768820"/>
                <a:ext cx="62509" cy="16303"/>
              </a:xfrm>
              <a:custGeom>
                <a:avLst/>
                <a:gdLst/>
                <a:ahLst/>
                <a:cxnLst/>
                <a:rect l="l" t="t" r="r" b="b"/>
                <a:pathLst>
                  <a:path w="1016" h="265" extrusionOk="0">
                    <a:moveTo>
                      <a:pt x="0" y="1"/>
                    </a:moveTo>
                    <a:lnTo>
                      <a:pt x="0" y="265"/>
                    </a:lnTo>
                    <a:lnTo>
                      <a:pt x="1015" y="265"/>
                    </a:lnTo>
                    <a:lnTo>
                      <a:pt x="101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8" name="Google Shape;258;p29"/>
              <p:cNvSpPr/>
              <p:nvPr/>
            </p:nvSpPr>
            <p:spPr>
              <a:xfrm>
                <a:off x="3767474" y="2448780"/>
                <a:ext cx="282400" cy="16303"/>
              </a:xfrm>
              <a:custGeom>
                <a:avLst/>
                <a:gdLst/>
                <a:ahLst/>
                <a:cxnLst/>
                <a:rect l="l" t="t" r="r" b="b"/>
                <a:pathLst>
                  <a:path w="4590"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9" name="Google Shape;259;p29"/>
              <p:cNvSpPr/>
              <p:nvPr/>
            </p:nvSpPr>
            <p:spPr>
              <a:xfrm>
                <a:off x="3767474" y="2415558"/>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0" name="Google Shape;260;p29"/>
              <p:cNvSpPr/>
              <p:nvPr/>
            </p:nvSpPr>
            <p:spPr>
              <a:xfrm>
                <a:off x="3767474" y="2481264"/>
                <a:ext cx="178299" cy="16365"/>
              </a:xfrm>
              <a:custGeom>
                <a:avLst/>
                <a:gdLst/>
                <a:ahLst/>
                <a:cxnLst/>
                <a:rect l="l" t="t" r="r" b="b"/>
                <a:pathLst>
                  <a:path w="2898"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1" name="Google Shape;261;p29"/>
              <p:cNvSpPr/>
              <p:nvPr/>
            </p:nvSpPr>
            <p:spPr>
              <a:xfrm>
                <a:off x="3767474" y="2513809"/>
                <a:ext cx="282400" cy="15688"/>
              </a:xfrm>
              <a:custGeom>
                <a:avLst/>
                <a:gdLst/>
                <a:ahLst/>
                <a:cxnLst/>
                <a:rect l="l" t="t" r="r" b="b"/>
                <a:pathLst>
                  <a:path w="4590" h="255"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2" name="Google Shape;262;p29"/>
              <p:cNvSpPr/>
              <p:nvPr/>
            </p:nvSpPr>
            <p:spPr>
              <a:xfrm>
                <a:off x="3767474" y="2546970"/>
                <a:ext cx="86566" cy="16365"/>
              </a:xfrm>
              <a:custGeom>
                <a:avLst/>
                <a:gdLst/>
                <a:ahLst/>
                <a:cxnLst/>
                <a:rect l="l" t="t" r="r" b="b"/>
                <a:pathLst>
                  <a:path w="1407"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3" name="Google Shape;263;p29"/>
              <p:cNvSpPr/>
              <p:nvPr/>
            </p:nvSpPr>
            <p:spPr>
              <a:xfrm>
                <a:off x="3868990" y="2546970"/>
                <a:ext cx="180883" cy="16365"/>
              </a:xfrm>
              <a:custGeom>
                <a:avLst/>
                <a:gdLst/>
                <a:ahLst/>
                <a:cxnLst/>
                <a:rect l="l" t="t" r="r" b="b"/>
                <a:pathLst>
                  <a:path w="2940" h="266" extrusionOk="0">
                    <a:moveTo>
                      <a:pt x="0" y="1"/>
                    </a:moveTo>
                    <a:lnTo>
                      <a:pt x="0" y="265"/>
                    </a:lnTo>
                    <a:lnTo>
                      <a:pt x="2940" y="265"/>
                    </a:lnTo>
                    <a:lnTo>
                      <a:pt x="294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4" name="Google Shape;264;p29"/>
              <p:cNvSpPr/>
              <p:nvPr/>
            </p:nvSpPr>
            <p:spPr>
              <a:xfrm>
                <a:off x="3451912" y="2670569"/>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5" name="Google Shape;265;p29"/>
              <p:cNvSpPr/>
              <p:nvPr/>
            </p:nvSpPr>
            <p:spPr>
              <a:xfrm>
                <a:off x="3451912" y="2638085"/>
                <a:ext cx="282461" cy="15627"/>
              </a:xfrm>
              <a:custGeom>
                <a:avLst/>
                <a:gdLst/>
                <a:ahLst/>
                <a:cxnLst/>
                <a:rect l="l" t="t" r="r" b="b"/>
                <a:pathLst>
                  <a:path w="4591"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6" name="Google Shape;266;p29"/>
              <p:cNvSpPr/>
              <p:nvPr/>
            </p:nvSpPr>
            <p:spPr>
              <a:xfrm>
                <a:off x="3451912" y="2703114"/>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7" name="Google Shape;267;p29"/>
              <p:cNvSpPr/>
              <p:nvPr/>
            </p:nvSpPr>
            <p:spPr>
              <a:xfrm>
                <a:off x="3451912" y="2735660"/>
                <a:ext cx="282461" cy="16303"/>
              </a:xfrm>
              <a:custGeom>
                <a:avLst/>
                <a:gdLst/>
                <a:ahLst/>
                <a:cxnLst/>
                <a:rect l="l" t="t" r="r" b="b"/>
                <a:pathLst>
                  <a:path w="4591"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8" name="Google Shape;268;p29"/>
              <p:cNvSpPr/>
              <p:nvPr/>
            </p:nvSpPr>
            <p:spPr>
              <a:xfrm>
                <a:off x="3451912" y="2768820"/>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9" name="Google Shape;269;p29"/>
              <p:cNvSpPr/>
              <p:nvPr/>
            </p:nvSpPr>
            <p:spPr>
              <a:xfrm>
                <a:off x="3767474" y="2879438"/>
                <a:ext cx="282400" cy="16303"/>
              </a:xfrm>
              <a:custGeom>
                <a:avLst/>
                <a:gdLst/>
                <a:ahLst/>
                <a:cxnLst/>
                <a:rect l="l" t="t" r="r" b="b"/>
                <a:pathLst>
                  <a:path w="4590"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0" name="Google Shape;270;p29"/>
              <p:cNvSpPr/>
              <p:nvPr/>
            </p:nvSpPr>
            <p:spPr>
              <a:xfrm>
                <a:off x="3767474" y="2846216"/>
                <a:ext cx="282400" cy="15688"/>
              </a:xfrm>
              <a:custGeom>
                <a:avLst/>
                <a:gdLst/>
                <a:ahLst/>
                <a:cxnLst/>
                <a:rect l="l" t="t" r="r" b="b"/>
                <a:pathLst>
                  <a:path w="4590" h="255" extrusionOk="0">
                    <a:moveTo>
                      <a:pt x="1" y="1"/>
                    </a:moveTo>
                    <a:lnTo>
                      <a:pt x="1" y="255"/>
                    </a:lnTo>
                    <a:lnTo>
                      <a:pt x="4590" y="25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1" name="Google Shape;271;p29"/>
              <p:cNvSpPr/>
              <p:nvPr/>
            </p:nvSpPr>
            <p:spPr>
              <a:xfrm>
                <a:off x="3871574" y="2911922"/>
                <a:ext cx="178299" cy="15688"/>
              </a:xfrm>
              <a:custGeom>
                <a:avLst/>
                <a:gdLst/>
                <a:ahLst/>
                <a:cxnLst/>
                <a:rect l="l" t="t" r="r" b="b"/>
                <a:pathLst>
                  <a:path w="2898" h="255" extrusionOk="0">
                    <a:moveTo>
                      <a:pt x="0" y="1"/>
                    </a:moveTo>
                    <a:lnTo>
                      <a:pt x="0" y="255"/>
                    </a:lnTo>
                    <a:lnTo>
                      <a:pt x="2898" y="25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2" name="Google Shape;272;p29"/>
              <p:cNvSpPr/>
              <p:nvPr/>
            </p:nvSpPr>
            <p:spPr>
              <a:xfrm>
                <a:off x="3767474" y="2911922"/>
                <a:ext cx="91119" cy="15688"/>
              </a:xfrm>
              <a:custGeom>
                <a:avLst/>
                <a:gdLst/>
                <a:ahLst/>
                <a:cxnLst/>
                <a:rect l="l" t="t" r="r" b="b"/>
                <a:pathLst>
                  <a:path w="1481" h="255" extrusionOk="0">
                    <a:moveTo>
                      <a:pt x="1" y="1"/>
                    </a:moveTo>
                    <a:lnTo>
                      <a:pt x="1" y="255"/>
                    </a:lnTo>
                    <a:lnTo>
                      <a:pt x="1481" y="25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3" name="Google Shape;273;p29"/>
              <p:cNvSpPr/>
              <p:nvPr/>
            </p:nvSpPr>
            <p:spPr>
              <a:xfrm>
                <a:off x="3767474" y="2944467"/>
                <a:ext cx="216691" cy="15688"/>
              </a:xfrm>
              <a:custGeom>
                <a:avLst/>
                <a:gdLst/>
                <a:ahLst/>
                <a:cxnLst/>
                <a:rect l="l" t="t" r="r" b="b"/>
                <a:pathLst>
                  <a:path w="3522" h="255" extrusionOk="0">
                    <a:moveTo>
                      <a:pt x="1" y="1"/>
                    </a:moveTo>
                    <a:lnTo>
                      <a:pt x="1" y="254"/>
                    </a:lnTo>
                    <a:lnTo>
                      <a:pt x="3522" y="254"/>
                    </a:lnTo>
                    <a:lnTo>
                      <a:pt x="3522"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4" name="Google Shape;274;p29"/>
              <p:cNvSpPr/>
              <p:nvPr/>
            </p:nvSpPr>
            <p:spPr>
              <a:xfrm>
                <a:off x="3841612" y="2977628"/>
                <a:ext cx="208262" cy="15688"/>
              </a:xfrm>
              <a:custGeom>
                <a:avLst/>
                <a:gdLst/>
                <a:ahLst/>
                <a:cxnLst/>
                <a:rect l="l" t="t" r="r" b="b"/>
                <a:pathLst>
                  <a:path w="3385" h="255" extrusionOk="0">
                    <a:moveTo>
                      <a:pt x="1" y="1"/>
                    </a:moveTo>
                    <a:lnTo>
                      <a:pt x="1" y="255"/>
                    </a:lnTo>
                    <a:lnTo>
                      <a:pt x="3385" y="255"/>
                    </a:lnTo>
                    <a:lnTo>
                      <a:pt x="338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5" name="Google Shape;275;p29"/>
              <p:cNvSpPr/>
              <p:nvPr/>
            </p:nvSpPr>
            <p:spPr>
              <a:xfrm>
                <a:off x="3767474" y="2977628"/>
                <a:ext cx="62509" cy="15688"/>
              </a:xfrm>
              <a:custGeom>
                <a:avLst/>
                <a:gdLst/>
                <a:ahLst/>
                <a:cxnLst/>
                <a:rect l="l" t="t" r="r" b="b"/>
                <a:pathLst>
                  <a:path w="1016" h="255" extrusionOk="0">
                    <a:moveTo>
                      <a:pt x="1" y="1"/>
                    </a:moveTo>
                    <a:lnTo>
                      <a:pt x="1" y="255"/>
                    </a:lnTo>
                    <a:lnTo>
                      <a:pt x="1016" y="25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276" name="Google Shape;276;p29"/>
            <p:cNvGrpSpPr/>
            <p:nvPr/>
          </p:nvGrpSpPr>
          <p:grpSpPr>
            <a:xfrm>
              <a:off x="2685557" y="2595757"/>
              <a:ext cx="662378" cy="271991"/>
              <a:chOff x="2685557" y="2595757"/>
              <a:chExt cx="662378" cy="271991"/>
            </a:xfrm>
          </p:grpSpPr>
          <p:sp>
            <p:nvSpPr>
              <p:cNvPr id="277" name="Google Shape;277;p29"/>
              <p:cNvSpPr/>
              <p:nvPr/>
            </p:nvSpPr>
            <p:spPr>
              <a:xfrm>
                <a:off x="2685557" y="2595757"/>
                <a:ext cx="185498" cy="16365"/>
              </a:xfrm>
              <a:custGeom>
                <a:avLst/>
                <a:gdLst/>
                <a:ahLst/>
                <a:cxnLst/>
                <a:rect l="l" t="t" r="r" b="b"/>
                <a:pathLst>
                  <a:path w="3015" h="266" extrusionOk="0">
                    <a:moveTo>
                      <a:pt x="0" y="1"/>
                    </a:moveTo>
                    <a:lnTo>
                      <a:pt x="0" y="265"/>
                    </a:lnTo>
                    <a:lnTo>
                      <a:pt x="3014" y="265"/>
                    </a:lnTo>
                    <a:lnTo>
                      <a:pt x="30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8" name="Google Shape;278;p29"/>
              <p:cNvSpPr/>
              <p:nvPr/>
            </p:nvSpPr>
            <p:spPr>
              <a:xfrm>
                <a:off x="2918491" y="2595757"/>
                <a:ext cx="429444" cy="16365"/>
              </a:xfrm>
              <a:custGeom>
                <a:avLst/>
                <a:gdLst/>
                <a:ahLst/>
                <a:cxnLst/>
                <a:rect l="l" t="t" r="r" b="b"/>
                <a:pathLst>
                  <a:path w="6980" h="266" extrusionOk="0">
                    <a:moveTo>
                      <a:pt x="0" y="1"/>
                    </a:moveTo>
                    <a:lnTo>
                      <a:pt x="0" y="265"/>
                    </a:lnTo>
                    <a:lnTo>
                      <a:pt x="6979" y="265"/>
                    </a:lnTo>
                    <a:lnTo>
                      <a:pt x="697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9" name="Google Shape;279;p29"/>
              <p:cNvSpPr/>
              <p:nvPr/>
            </p:nvSpPr>
            <p:spPr>
              <a:xfrm>
                <a:off x="2906739" y="2723294"/>
                <a:ext cx="440519" cy="16980"/>
              </a:xfrm>
              <a:custGeom>
                <a:avLst/>
                <a:gdLst/>
                <a:ahLst/>
                <a:cxnLst/>
                <a:rect l="l" t="t" r="r" b="b"/>
                <a:pathLst>
                  <a:path w="7160" h="276" extrusionOk="0">
                    <a:moveTo>
                      <a:pt x="1" y="0"/>
                    </a:moveTo>
                    <a:lnTo>
                      <a:pt x="1" y="265"/>
                    </a:lnTo>
                    <a:cubicBezTo>
                      <a:pt x="1196" y="275"/>
                      <a:pt x="2390" y="275"/>
                      <a:pt x="3585" y="275"/>
                    </a:cubicBezTo>
                    <a:cubicBezTo>
                      <a:pt x="4780" y="275"/>
                      <a:pt x="5975" y="275"/>
                      <a:pt x="7159" y="265"/>
                    </a:cubicBezTo>
                    <a:lnTo>
                      <a:pt x="7159"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0" name="Google Shape;280;p29"/>
              <p:cNvSpPr/>
              <p:nvPr/>
            </p:nvSpPr>
            <p:spPr>
              <a:xfrm>
                <a:off x="2839062" y="2658880"/>
                <a:ext cx="508197" cy="16980"/>
              </a:xfrm>
              <a:custGeom>
                <a:avLst/>
                <a:gdLst/>
                <a:ahLst/>
                <a:cxnLst/>
                <a:rect l="l" t="t" r="r" b="b"/>
                <a:pathLst>
                  <a:path w="8260" h="276" extrusionOk="0">
                    <a:moveTo>
                      <a:pt x="1" y="1"/>
                    </a:moveTo>
                    <a:lnTo>
                      <a:pt x="1" y="275"/>
                    </a:lnTo>
                    <a:lnTo>
                      <a:pt x="8259" y="275"/>
                    </a:lnTo>
                    <a:lnTo>
                      <a:pt x="825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1" name="Google Shape;281;p29"/>
              <p:cNvSpPr/>
              <p:nvPr/>
            </p:nvSpPr>
            <p:spPr>
              <a:xfrm>
                <a:off x="2811745" y="2787031"/>
                <a:ext cx="536190" cy="16980"/>
              </a:xfrm>
              <a:custGeom>
                <a:avLst/>
                <a:gdLst/>
                <a:ahLst/>
                <a:cxnLst/>
                <a:rect l="l" t="t" r="r" b="b"/>
                <a:pathLst>
                  <a:path w="8715" h="276" extrusionOk="0">
                    <a:moveTo>
                      <a:pt x="1" y="1"/>
                    </a:moveTo>
                    <a:lnTo>
                      <a:pt x="1" y="276"/>
                    </a:lnTo>
                    <a:lnTo>
                      <a:pt x="8714" y="276"/>
                    </a:lnTo>
                    <a:lnTo>
                      <a:pt x="87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2" name="Google Shape;282;p29"/>
              <p:cNvSpPr/>
              <p:nvPr/>
            </p:nvSpPr>
            <p:spPr>
              <a:xfrm>
                <a:off x="2736930" y="2850768"/>
                <a:ext cx="610328" cy="16980"/>
              </a:xfrm>
              <a:custGeom>
                <a:avLst/>
                <a:gdLst/>
                <a:ahLst/>
                <a:cxnLst/>
                <a:rect l="l" t="t" r="r" b="b"/>
                <a:pathLst>
                  <a:path w="9920" h="276" extrusionOk="0">
                    <a:moveTo>
                      <a:pt x="1" y="1"/>
                    </a:moveTo>
                    <a:lnTo>
                      <a:pt x="1" y="276"/>
                    </a:lnTo>
                    <a:lnTo>
                      <a:pt x="9919" y="276"/>
                    </a:lnTo>
                    <a:lnTo>
                      <a:pt x="991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grpSp>
          <p:nvGrpSpPr>
            <p:cNvPr id="283" name="Google Shape;283;p29"/>
            <p:cNvGrpSpPr/>
            <p:nvPr/>
          </p:nvGrpSpPr>
          <p:grpSpPr>
            <a:xfrm>
              <a:off x="1612746" y="1631023"/>
              <a:ext cx="1025376" cy="353262"/>
              <a:chOff x="1612746" y="1631023"/>
              <a:chExt cx="1025376" cy="353262"/>
            </a:xfrm>
          </p:grpSpPr>
          <p:sp>
            <p:nvSpPr>
              <p:cNvPr id="284" name="Google Shape;284;p29"/>
              <p:cNvSpPr/>
              <p:nvPr/>
            </p:nvSpPr>
            <p:spPr>
              <a:xfrm>
                <a:off x="1684299" y="1634284"/>
                <a:ext cx="286953" cy="16919"/>
              </a:xfrm>
              <a:custGeom>
                <a:avLst/>
                <a:gdLst/>
                <a:ahLst/>
                <a:cxnLst/>
                <a:rect l="l" t="t" r="r" b="b"/>
                <a:pathLst>
                  <a:path w="4664" h="275" extrusionOk="0">
                    <a:moveTo>
                      <a:pt x="1" y="0"/>
                    </a:moveTo>
                    <a:lnTo>
                      <a:pt x="1" y="275"/>
                    </a:lnTo>
                    <a:lnTo>
                      <a:pt x="4664" y="275"/>
                    </a:lnTo>
                    <a:lnTo>
                      <a:pt x="4664"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5" name="Google Shape;285;p29"/>
              <p:cNvSpPr/>
              <p:nvPr/>
            </p:nvSpPr>
            <p:spPr>
              <a:xfrm>
                <a:off x="2342063" y="1634284"/>
                <a:ext cx="296058" cy="16919"/>
              </a:xfrm>
              <a:custGeom>
                <a:avLst/>
                <a:gdLst/>
                <a:ahLst/>
                <a:cxnLst/>
                <a:rect l="l" t="t" r="r" b="b"/>
                <a:pathLst>
                  <a:path w="4812" h="275" extrusionOk="0">
                    <a:moveTo>
                      <a:pt x="0" y="0"/>
                    </a:moveTo>
                    <a:lnTo>
                      <a:pt x="0" y="275"/>
                    </a:lnTo>
                    <a:lnTo>
                      <a:pt x="4811" y="275"/>
                    </a:lnTo>
                    <a:lnTo>
                      <a:pt x="4811"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6" name="Google Shape;286;p29"/>
              <p:cNvSpPr/>
              <p:nvPr/>
            </p:nvSpPr>
            <p:spPr>
              <a:xfrm>
                <a:off x="2433120" y="1698021"/>
                <a:ext cx="205001" cy="16980"/>
              </a:xfrm>
              <a:custGeom>
                <a:avLst/>
                <a:gdLst/>
                <a:ahLst/>
                <a:cxnLst/>
                <a:rect l="l" t="t" r="r" b="b"/>
                <a:pathLst>
                  <a:path w="3332" h="276" extrusionOk="0">
                    <a:moveTo>
                      <a:pt x="1" y="0"/>
                    </a:moveTo>
                    <a:lnTo>
                      <a:pt x="1" y="275"/>
                    </a:lnTo>
                    <a:lnTo>
                      <a:pt x="3331" y="275"/>
                    </a:lnTo>
                    <a:lnTo>
                      <a:pt x="3331"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7" name="Google Shape;287;p29"/>
              <p:cNvSpPr/>
              <p:nvPr/>
            </p:nvSpPr>
            <p:spPr>
              <a:xfrm>
                <a:off x="2348523" y="1826172"/>
                <a:ext cx="289598" cy="16980"/>
              </a:xfrm>
              <a:custGeom>
                <a:avLst/>
                <a:gdLst/>
                <a:ahLst/>
                <a:cxnLst/>
                <a:rect l="l" t="t" r="r" b="b"/>
                <a:pathLst>
                  <a:path w="4707" h="276" extrusionOk="0">
                    <a:moveTo>
                      <a:pt x="1" y="0"/>
                    </a:moveTo>
                    <a:lnTo>
                      <a:pt x="1" y="275"/>
                    </a:lnTo>
                    <a:lnTo>
                      <a:pt x="4706" y="275"/>
                    </a:lnTo>
                    <a:lnTo>
                      <a:pt x="47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8" name="Google Shape;288;p29"/>
              <p:cNvSpPr/>
              <p:nvPr/>
            </p:nvSpPr>
            <p:spPr>
              <a:xfrm>
                <a:off x="2291305" y="1889910"/>
                <a:ext cx="346816" cy="16980"/>
              </a:xfrm>
              <a:custGeom>
                <a:avLst/>
                <a:gdLst/>
                <a:ahLst/>
                <a:cxnLst/>
                <a:rect l="l" t="t" r="r" b="b"/>
                <a:pathLst>
                  <a:path w="5637" h="276" extrusionOk="0">
                    <a:moveTo>
                      <a:pt x="0" y="1"/>
                    </a:moveTo>
                    <a:lnTo>
                      <a:pt x="0" y="276"/>
                    </a:lnTo>
                    <a:lnTo>
                      <a:pt x="5636" y="276"/>
                    </a:lnTo>
                    <a:lnTo>
                      <a:pt x="563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9" name="Google Shape;289;p29"/>
              <p:cNvSpPr/>
              <p:nvPr/>
            </p:nvSpPr>
            <p:spPr>
              <a:xfrm>
                <a:off x="2192434" y="1964106"/>
                <a:ext cx="445687" cy="16980"/>
              </a:xfrm>
              <a:custGeom>
                <a:avLst/>
                <a:gdLst/>
                <a:ahLst/>
                <a:cxnLst/>
                <a:rect l="l" t="t" r="r" b="b"/>
                <a:pathLst>
                  <a:path w="7244" h="276" extrusionOk="0">
                    <a:moveTo>
                      <a:pt x="0" y="0"/>
                    </a:moveTo>
                    <a:lnTo>
                      <a:pt x="0" y="275"/>
                    </a:lnTo>
                    <a:lnTo>
                      <a:pt x="7243" y="275"/>
                    </a:lnTo>
                    <a:lnTo>
                      <a:pt x="724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0" name="Google Shape;290;p29"/>
              <p:cNvSpPr/>
              <p:nvPr/>
            </p:nvSpPr>
            <p:spPr>
              <a:xfrm>
                <a:off x="2018072" y="1634284"/>
                <a:ext cx="286953" cy="16919"/>
              </a:xfrm>
              <a:custGeom>
                <a:avLst/>
                <a:gdLst/>
                <a:ahLst/>
                <a:cxnLst/>
                <a:rect l="l" t="t" r="r" b="b"/>
                <a:pathLst>
                  <a:path w="4664" h="275" extrusionOk="0">
                    <a:moveTo>
                      <a:pt x="0" y="0"/>
                    </a:moveTo>
                    <a:lnTo>
                      <a:pt x="0" y="275"/>
                    </a:lnTo>
                    <a:lnTo>
                      <a:pt x="4663" y="275"/>
                    </a:lnTo>
                    <a:lnTo>
                      <a:pt x="466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1" name="Google Shape;291;p29"/>
              <p:cNvSpPr/>
              <p:nvPr/>
            </p:nvSpPr>
            <p:spPr>
              <a:xfrm>
                <a:off x="2173546" y="1761758"/>
                <a:ext cx="464575" cy="17657"/>
              </a:xfrm>
              <a:custGeom>
                <a:avLst/>
                <a:gdLst/>
                <a:ahLst/>
                <a:cxnLst/>
                <a:rect l="l" t="t" r="r" b="b"/>
                <a:pathLst>
                  <a:path w="7551" h="287" extrusionOk="0">
                    <a:moveTo>
                      <a:pt x="0" y="1"/>
                    </a:moveTo>
                    <a:lnTo>
                      <a:pt x="0" y="276"/>
                    </a:lnTo>
                    <a:lnTo>
                      <a:pt x="931" y="276"/>
                    </a:lnTo>
                    <a:cubicBezTo>
                      <a:pt x="2358" y="286"/>
                      <a:pt x="3078" y="286"/>
                      <a:pt x="3786" y="286"/>
                    </a:cubicBezTo>
                    <a:lnTo>
                      <a:pt x="3786" y="276"/>
                    </a:lnTo>
                    <a:lnTo>
                      <a:pt x="7550" y="276"/>
                    </a:lnTo>
                    <a:lnTo>
                      <a:pt x="7550" y="1"/>
                    </a:lnTo>
                    <a:lnTo>
                      <a:pt x="6631" y="1"/>
                    </a:lnTo>
                    <a:cubicBezTo>
                      <a:pt x="5684" y="6"/>
                      <a:pt x="4735" y="9"/>
                      <a:pt x="3785" y="9"/>
                    </a:cubicBezTo>
                    <a:cubicBezTo>
                      <a:pt x="2834" y="9"/>
                      <a:pt x="1883" y="6"/>
                      <a:pt x="93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2" name="Google Shape;292;p29"/>
              <p:cNvSpPr/>
              <p:nvPr/>
            </p:nvSpPr>
            <p:spPr>
              <a:xfrm>
                <a:off x="1684299" y="1761758"/>
                <a:ext cx="441134" cy="17657"/>
              </a:xfrm>
              <a:custGeom>
                <a:avLst/>
                <a:gdLst/>
                <a:ahLst/>
                <a:cxnLst/>
                <a:rect l="l" t="t" r="r" b="b"/>
                <a:pathLst>
                  <a:path w="7170" h="287" extrusionOk="0">
                    <a:moveTo>
                      <a:pt x="1" y="1"/>
                    </a:moveTo>
                    <a:lnTo>
                      <a:pt x="1" y="276"/>
                    </a:lnTo>
                    <a:cubicBezTo>
                      <a:pt x="1185" y="276"/>
                      <a:pt x="2380" y="286"/>
                      <a:pt x="3575" y="286"/>
                    </a:cubicBezTo>
                    <a:cubicBezTo>
                      <a:pt x="4770" y="286"/>
                      <a:pt x="5975" y="276"/>
                      <a:pt x="7170" y="276"/>
                    </a:cubicBezTo>
                    <a:lnTo>
                      <a:pt x="7170" y="1"/>
                    </a:lnTo>
                    <a:cubicBezTo>
                      <a:pt x="5975" y="6"/>
                      <a:pt x="4775" y="9"/>
                      <a:pt x="3577" y="9"/>
                    </a:cubicBezTo>
                    <a:cubicBezTo>
                      <a:pt x="2380" y="9"/>
                      <a:pt x="1185" y="6"/>
                      <a:pt x="1"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3" name="Google Shape;293;p29"/>
              <p:cNvSpPr/>
              <p:nvPr/>
            </p:nvSpPr>
            <p:spPr>
              <a:xfrm>
                <a:off x="1684299" y="1698021"/>
                <a:ext cx="707907" cy="16980"/>
              </a:xfrm>
              <a:custGeom>
                <a:avLst/>
                <a:gdLst/>
                <a:ahLst/>
                <a:cxnLst/>
                <a:rect l="l" t="t" r="r" b="b"/>
                <a:pathLst>
                  <a:path w="11506" h="276" extrusionOk="0">
                    <a:moveTo>
                      <a:pt x="1" y="0"/>
                    </a:moveTo>
                    <a:lnTo>
                      <a:pt x="1" y="275"/>
                    </a:lnTo>
                    <a:lnTo>
                      <a:pt x="11505" y="275"/>
                    </a:lnTo>
                    <a:lnTo>
                      <a:pt x="115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4" name="Google Shape;294;p29"/>
              <p:cNvSpPr/>
              <p:nvPr/>
            </p:nvSpPr>
            <p:spPr>
              <a:xfrm>
                <a:off x="1684299" y="1964106"/>
                <a:ext cx="469128" cy="16980"/>
              </a:xfrm>
              <a:custGeom>
                <a:avLst/>
                <a:gdLst/>
                <a:ahLst/>
                <a:cxnLst/>
                <a:rect l="l" t="t" r="r" b="b"/>
                <a:pathLst>
                  <a:path w="7625" h="276" extrusionOk="0">
                    <a:moveTo>
                      <a:pt x="1" y="0"/>
                    </a:moveTo>
                    <a:lnTo>
                      <a:pt x="1" y="275"/>
                    </a:lnTo>
                    <a:lnTo>
                      <a:pt x="7625" y="275"/>
                    </a:lnTo>
                    <a:lnTo>
                      <a:pt x="762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5" name="Google Shape;295;p29"/>
              <p:cNvSpPr/>
              <p:nvPr/>
            </p:nvSpPr>
            <p:spPr>
              <a:xfrm>
                <a:off x="1684299" y="1826172"/>
                <a:ext cx="627863" cy="16980"/>
              </a:xfrm>
              <a:custGeom>
                <a:avLst/>
                <a:gdLst/>
                <a:ahLst/>
                <a:cxnLst/>
                <a:rect l="l" t="t" r="r" b="b"/>
                <a:pathLst>
                  <a:path w="10205" h="276" extrusionOk="0">
                    <a:moveTo>
                      <a:pt x="1" y="0"/>
                    </a:moveTo>
                    <a:lnTo>
                      <a:pt x="1" y="275"/>
                    </a:lnTo>
                    <a:lnTo>
                      <a:pt x="10205" y="275"/>
                    </a:lnTo>
                    <a:lnTo>
                      <a:pt x="102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6" name="Google Shape;296;p29"/>
              <p:cNvSpPr/>
              <p:nvPr/>
            </p:nvSpPr>
            <p:spPr>
              <a:xfrm>
                <a:off x="1684299" y="1889910"/>
                <a:ext cx="568676" cy="16980"/>
              </a:xfrm>
              <a:custGeom>
                <a:avLst/>
                <a:gdLst/>
                <a:ahLst/>
                <a:cxnLst/>
                <a:rect l="l" t="t" r="r" b="b"/>
                <a:pathLst>
                  <a:path w="9243" h="276" extrusionOk="0">
                    <a:moveTo>
                      <a:pt x="1" y="1"/>
                    </a:moveTo>
                    <a:lnTo>
                      <a:pt x="1" y="276"/>
                    </a:lnTo>
                    <a:lnTo>
                      <a:pt x="9242" y="276"/>
                    </a:lnTo>
                    <a:lnTo>
                      <a:pt x="9242" y="1"/>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7" name="Google Shape;297;p29"/>
              <p:cNvSpPr/>
              <p:nvPr/>
            </p:nvSpPr>
            <p:spPr>
              <a:xfrm>
                <a:off x="1612746" y="1631023"/>
                <a:ext cx="23503" cy="23440"/>
              </a:xfrm>
              <a:custGeom>
                <a:avLst/>
                <a:gdLst/>
                <a:ahLst/>
                <a:cxnLst/>
                <a:rect l="l" t="t" r="r" b="b"/>
                <a:pathLst>
                  <a:path w="382" h="381" extrusionOk="0">
                    <a:moveTo>
                      <a:pt x="191" y="0"/>
                    </a:moveTo>
                    <a:cubicBezTo>
                      <a:pt x="85" y="0"/>
                      <a:pt x="0" y="85"/>
                      <a:pt x="0" y="190"/>
                    </a:cubicBezTo>
                    <a:cubicBezTo>
                      <a:pt x="0" y="296"/>
                      <a:pt x="85" y="381"/>
                      <a:pt x="191" y="381"/>
                    </a:cubicBezTo>
                    <a:cubicBezTo>
                      <a:pt x="296" y="381"/>
                      <a:pt x="381" y="296"/>
                      <a:pt x="381" y="190"/>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8" name="Google Shape;298;p29"/>
              <p:cNvSpPr/>
              <p:nvPr/>
            </p:nvSpPr>
            <p:spPr>
              <a:xfrm>
                <a:off x="1612746" y="1694760"/>
                <a:ext cx="23503" cy="23502"/>
              </a:xfrm>
              <a:custGeom>
                <a:avLst/>
                <a:gdLst/>
                <a:ahLst/>
                <a:cxnLst/>
                <a:rect l="l" t="t" r="r" b="b"/>
                <a:pathLst>
                  <a:path w="382" h="382" extrusionOk="0">
                    <a:moveTo>
                      <a:pt x="191" y="0"/>
                    </a:moveTo>
                    <a:cubicBezTo>
                      <a:pt x="85" y="0"/>
                      <a:pt x="0" y="85"/>
                      <a:pt x="0" y="191"/>
                    </a:cubicBezTo>
                    <a:cubicBezTo>
                      <a:pt x="0" y="297"/>
                      <a:pt x="85" y="381"/>
                      <a:pt x="191" y="381"/>
                    </a:cubicBezTo>
                    <a:cubicBezTo>
                      <a:pt x="296" y="381"/>
                      <a:pt x="381" y="297"/>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9" name="Google Shape;299;p29"/>
              <p:cNvSpPr/>
              <p:nvPr/>
            </p:nvSpPr>
            <p:spPr>
              <a:xfrm>
                <a:off x="1612746" y="1758498"/>
                <a:ext cx="23503" cy="23502"/>
              </a:xfrm>
              <a:custGeom>
                <a:avLst/>
                <a:gdLst/>
                <a:ahLst/>
                <a:cxnLst/>
                <a:rect l="l" t="t" r="r" b="b"/>
                <a:pathLst>
                  <a:path w="382" h="382" extrusionOk="0">
                    <a:moveTo>
                      <a:pt x="191" y="1"/>
                    </a:moveTo>
                    <a:cubicBezTo>
                      <a:pt x="85" y="1"/>
                      <a:pt x="0" y="85"/>
                      <a:pt x="0" y="191"/>
                    </a:cubicBezTo>
                    <a:cubicBezTo>
                      <a:pt x="0" y="297"/>
                      <a:pt x="85" y="381"/>
                      <a:pt x="191" y="381"/>
                    </a:cubicBezTo>
                    <a:cubicBezTo>
                      <a:pt x="296" y="381"/>
                      <a:pt x="381" y="297"/>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0" name="Google Shape;300;p29"/>
              <p:cNvSpPr/>
              <p:nvPr/>
            </p:nvSpPr>
            <p:spPr>
              <a:xfrm>
                <a:off x="1612746" y="1822235"/>
                <a:ext cx="23503" cy="23502"/>
              </a:xfrm>
              <a:custGeom>
                <a:avLst/>
                <a:gdLst/>
                <a:ahLst/>
                <a:cxnLst/>
                <a:rect l="l" t="t" r="r" b="b"/>
                <a:pathLst>
                  <a:path w="382" h="382" extrusionOk="0">
                    <a:moveTo>
                      <a:pt x="191" y="1"/>
                    </a:moveTo>
                    <a:cubicBezTo>
                      <a:pt x="85" y="1"/>
                      <a:pt x="0" y="86"/>
                      <a:pt x="0" y="191"/>
                    </a:cubicBezTo>
                    <a:cubicBezTo>
                      <a:pt x="0" y="297"/>
                      <a:pt x="85" y="382"/>
                      <a:pt x="191" y="382"/>
                    </a:cubicBezTo>
                    <a:cubicBezTo>
                      <a:pt x="296" y="382"/>
                      <a:pt x="381" y="297"/>
                      <a:pt x="381" y="191"/>
                    </a:cubicBezTo>
                    <a:cubicBezTo>
                      <a:pt x="381" y="86"/>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1" name="Google Shape;301;p29"/>
              <p:cNvSpPr/>
              <p:nvPr/>
            </p:nvSpPr>
            <p:spPr>
              <a:xfrm>
                <a:off x="1612746" y="1886649"/>
                <a:ext cx="23503" cy="23502"/>
              </a:xfrm>
              <a:custGeom>
                <a:avLst/>
                <a:gdLst/>
                <a:ahLst/>
                <a:cxnLst/>
                <a:rect l="l" t="t" r="r" b="b"/>
                <a:pathLst>
                  <a:path w="382" h="382" extrusionOk="0">
                    <a:moveTo>
                      <a:pt x="191" y="1"/>
                    </a:moveTo>
                    <a:cubicBezTo>
                      <a:pt x="85" y="1"/>
                      <a:pt x="0" y="85"/>
                      <a:pt x="0" y="191"/>
                    </a:cubicBezTo>
                    <a:cubicBezTo>
                      <a:pt x="0" y="286"/>
                      <a:pt x="85" y="382"/>
                      <a:pt x="191" y="382"/>
                    </a:cubicBezTo>
                    <a:cubicBezTo>
                      <a:pt x="296" y="382"/>
                      <a:pt x="381" y="286"/>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2" name="Google Shape;302;p29"/>
              <p:cNvSpPr/>
              <p:nvPr/>
            </p:nvSpPr>
            <p:spPr>
              <a:xfrm>
                <a:off x="1612746" y="1960845"/>
                <a:ext cx="23503" cy="23440"/>
              </a:xfrm>
              <a:custGeom>
                <a:avLst/>
                <a:gdLst/>
                <a:ahLst/>
                <a:cxnLst/>
                <a:rect l="l" t="t" r="r" b="b"/>
                <a:pathLst>
                  <a:path w="382" h="381" extrusionOk="0">
                    <a:moveTo>
                      <a:pt x="191" y="0"/>
                    </a:moveTo>
                    <a:cubicBezTo>
                      <a:pt x="85" y="0"/>
                      <a:pt x="0" y="85"/>
                      <a:pt x="0" y="191"/>
                    </a:cubicBezTo>
                    <a:cubicBezTo>
                      <a:pt x="0" y="296"/>
                      <a:pt x="85" y="381"/>
                      <a:pt x="191" y="381"/>
                    </a:cubicBezTo>
                    <a:cubicBezTo>
                      <a:pt x="296" y="381"/>
                      <a:pt x="381" y="296"/>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sp>
          <p:nvSpPr>
            <p:cNvPr id="303" name="Google Shape;303;p29"/>
            <p:cNvSpPr/>
            <p:nvPr/>
          </p:nvSpPr>
          <p:spPr>
            <a:xfrm>
              <a:off x="2710290" y="1629054"/>
              <a:ext cx="8490" cy="381932"/>
            </a:xfrm>
            <a:custGeom>
              <a:avLst/>
              <a:gdLst/>
              <a:ahLst/>
              <a:cxnLst/>
              <a:rect l="l" t="t" r="r" b="b"/>
              <a:pathLst>
                <a:path w="138" h="6208" extrusionOk="0">
                  <a:moveTo>
                    <a:pt x="74" y="0"/>
                  </a:moveTo>
                  <a:cubicBezTo>
                    <a:pt x="32" y="0"/>
                    <a:pt x="0" y="32"/>
                    <a:pt x="0" y="74"/>
                  </a:cubicBezTo>
                  <a:lnTo>
                    <a:pt x="0" y="6134"/>
                  </a:lnTo>
                  <a:cubicBezTo>
                    <a:pt x="0" y="6176"/>
                    <a:pt x="32" y="6208"/>
                    <a:pt x="74" y="6208"/>
                  </a:cubicBezTo>
                  <a:cubicBezTo>
                    <a:pt x="106" y="6208"/>
                    <a:pt x="138" y="6176"/>
                    <a:pt x="138" y="6134"/>
                  </a:cubicBezTo>
                  <a:lnTo>
                    <a:pt x="138" y="74"/>
                  </a:lnTo>
                  <a:cubicBezTo>
                    <a:pt x="138" y="32"/>
                    <a:pt x="106" y="0"/>
                    <a:pt x="74"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304" name="Google Shape;304;p29"/>
            <p:cNvGrpSpPr/>
            <p:nvPr/>
          </p:nvGrpSpPr>
          <p:grpSpPr>
            <a:xfrm>
              <a:off x="1850847" y="2338778"/>
              <a:ext cx="501675" cy="528970"/>
              <a:chOff x="1850847" y="2338778"/>
              <a:chExt cx="501675" cy="528970"/>
            </a:xfrm>
          </p:grpSpPr>
          <p:sp>
            <p:nvSpPr>
              <p:cNvPr id="305" name="Google Shape;305;p29"/>
              <p:cNvSpPr/>
              <p:nvPr/>
            </p:nvSpPr>
            <p:spPr>
              <a:xfrm>
                <a:off x="1850847" y="2543094"/>
                <a:ext cx="169194" cy="272606"/>
              </a:xfrm>
              <a:custGeom>
                <a:avLst/>
                <a:gdLst/>
                <a:ahLst/>
                <a:cxnLst/>
                <a:rect l="l" t="t" r="r" b="b"/>
                <a:pathLst>
                  <a:path w="2750" h="4431" extrusionOk="0">
                    <a:moveTo>
                      <a:pt x="582" y="0"/>
                    </a:moveTo>
                    <a:cubicBezTo>
                      <a:pt x="540" y="0"/>
                      <a:pt x="508" y="32"/>
                      <a:pt x="508" y="74"/>
                    </a:cubicBezTo>
                    <a:cubicBezTo>
                      <a:pt x="508" y="106"/>
                      <a:pt x="540" y="138"/>
                      <a:pt x="582" y="138"/>
                    </a:cubicBezTo>
                    <a:lnTo>
                      <a:pt x="995" y="138"/>
                    </a:lnTo>
                    <a:cubicBezTo>
                      <a:pt x="1037" y="138"/>
                      <a:pt x="1069" y="106"/>
                      <a:pt x="1069" y="74"/>
                    </a:cubicBezTo>
                    <a:cubicBezTo>
                      <a:pt x="1069" y="32"/>
                      <a:pt x="1037" y="0"/>
                      <a:pt x="995" y="0"/>
                    </a:cubicBezTo>
                    <a:close/>
                    <a:moveTo>
                      <a:pt x="1417" y="0"/>
                    </a:moveTo>
                    <a:cubicBezTo>
                      <a:pt x="1375" y="0"/>
                      <a:pt x="1343" y="32"/>
                      <a:pt x="1343" y="74"/>
                    </a:cubicBezTo>
                    <a:cubicBezTo>
                      <a:pt x="1343" y="106"/>
                      <a:pt x="1375" y="138"/>
                      <a:pt x="1417" y="138"/>
                    </a:cubicBezTo>
                    <a:lnTo>
                      <a:pt x="1840" y="138"/>
                    </a:lnTo>
                    <a:cubicBezTo>
                      <a:pt x="1872" y="138"/>
                      <a:pt x="1904" y="106"/>
                      <a:pt x="1904" y="74"/>
                    </a:cubicBezTo>
                    <a:cubicBezTo>
                      <a:pt x="1904" y="32"/>
                      <a:pt x="1872" y="0"/>
                      <a:pt x="1840" y="0"/>
                    </a:cubicBezTo>
                    <a:close/>
                    <a:moveTo>
                      <a:pt x="2253" y="0"/>
                    </a:moveTo>
                    <a:cubicBezTo>
                      <a:pt x="2221" y="0"/>
                      <a:pt x="2189" y="32"/>
                      <a:pt x="2189" y="74"/>
                    </a:cubicBezTo>
                    <a:cubicBezTo>
                      <a:pt x="2189" y="106"/>
                      <a:pt x="2221" y="138"/>
                      <a:pt x="2253" y="138"/>
                    </a:cubicBezTo>
                    <a:lnTo>
                      <a:pt x="2676" y="138"/>
                    </a:lnTo>
                    <a:cubicBezTo>
                      <a:pt x="2718" y="138"/>
                      <a:pt x="2750" y="106"/>
                      <a:pt x="2750" y="74"/>
                    </a:cubicBezTo>
                    <a:cubicBezTo>
                      <a:pt x="2750" y="32"/>
                      <a:pt x="2718" y="0"/>
                      <a:pt x="2676" y="0"/>
                    </a:cubicBezTo>
                    <a:close/>
                    <a:moveTo>
                      <a:pt x="201" y="156"/>
                    </a:moveTo>
                    <a:cubicBezTo>
                      <a:pt x="183" y="156"/>
                      <a:pt x="164" y="164"/>
                      <a:pt x="149" y="180"/>
                    </a:cubicBezTo>
                    <a:cubicBezTo>
                      <a:pt x="53" y="286"/>
                      <a:pt x="1" y="423"/>
                      <a:pt x="1" y="561"/>
                    </a:cubicBezTo>
                    <a:lnTo>
                      <a:pt x="1" y="614"/>
                    </a:lnTo>
                    <a:cubicBezTo>
                      <a:pt x="1" y="656"/>
                      <a:pt x="32" y="688"/>
                      <a:pt x="75" y="688"/>
                    </a:cubicBezTo>
                    <a:cubicBezTo>
                      <a:pt x="106" y="688"/>
                      <a:pt x="138" y="656"/>
                      <a:pt x="138" y="614"/>
                    </a:cubicBezTo>
                    <a:lnTo>
                      <a:pt x="138" y="561"/>
                    </a:lnTo>
                    <a:cubicBezTo>
                      <a:pt x="138" y="455"/>
                      <a:pt x="180" y="349"/>
                      <a:pt x="254" y="275"/>
                    </a:cubicBezTo>
                    <a:cubicBezTo>
                      <a:pt x="275" y="244"/>
                      <a:pt x="275" y="201"/>
                      <a:pt x="254" y="180"/>
                    </a:cubicBezTo>
                    <a:cubicBezTo>
                      <a:pt x="238" y="164"/>
                      <a:pt x="220" y="156"/>
                      <a:pt x="201" y="156"/>
                    </a:cubicBezTo>
                    <a:close/>
                    <a:moveTo>
                      <a:pt x="75" y="963"/>
                    </a:moveTo>
                    <a:cubicBezTo>
                      <a:pt x="32" y="963"/>
                      <a:pt x="1" y="994"/>
                      <a:pt x="1" y="1037"/>
                    </a:cubicBezTo>
                    <a:lnTo>
                      <a:pt x="1" y="1449"/>
                    </a:lnTo>
                    <a:cubicBezTo>
                      <a:pt x="1" y="1491"/>
                      <a:pt x="32" y="1523"/>
                      <a:pt x="75" y="1523"/>
                    </a:cubicBezTo>
                    <a:cubicBezTo>
                      <a:pt x="106" y="1523"/>
                      <a:pt x="138" y="1491"/>
                      <a:pt x="138" y="1449"/>
                    </a:cubicBezTo>
                    <a:lnTo>
                      <a:pt x="138" y="1037"/>
                    </a:lnTo>
                    <a:cubicBezTo>
                      <a:pt x="138" y="994"/>
                      <a:pt x="106" y="963"/>
                      <a:pt x="75" y="963"/>
                    </a:cubicBezTo>
                    <a:close/>
                    <a:moveTo>
                      <a:pt x="75" y="1809"/>
                    </a:moveTo>
                    <a:cubicBezTo>
                      <a:pt x="32" y="1809"/>
                      <a:pt x="1" y="1840"/>
                      <a:pt x="1" y="1872"/>
                    </a:cubicBezTo>
                    <a:lnTo>
                      <a:pt x="1" y="2295"/>
                    </a:lnTo>
                    <a:cubicBezTo>
                      <a:pt x="1" y="2327"/>
                      <a:pt x="32" y="2358"/>
                      <a:pt x="75" y="2358"/>
                    </a:cubicBezTo>
                    <a:cubicBezTo>
                      <a:pt x="106" y="2358"/>
                      <a:pt x="138" y="2327"/>
                      <a:pt x="138" y="2295"/>
                    </a:cubicBezTo>
                    <a:lnTo>
                      <a:pt x="138" y="1872"/>
                    </a:lnTo>
                    <a:cubicBezTo>
                      <a:pt x="138" y="1840"/>
                      <a:pt x="106" y="1809"/>
                      <a:pt x="75" y="1809"/>
                    </a:cubicBezTo>
                    <a:close/>
                    <a:moveTo>
                      <a:pt x="75" y="2644"/>
                    </a:moveTo>
                    <a:cubicBezTo>
                      <a:pt x="32" y="2644"/>
                      <a:pt x="1" y="2676"/>
                      <a:pt x="1" y="2718"/>
                    </a:cubicBezTo>
                    <a:lnTo>
                      <a:pt x="1" y="3130"/>
                    </a:lnTo>
                    <a:cubicBezTo>
                      <a:pt x="1" y="3173"/>
                      <a:pt x="32" y="3204"/>
                      <a:pt x="75" y="3204"/>
                    </a:cubicBezTo>
                    <a:cubicBezTo>
                      <a:pt x="106" y="3204"/>
                      <a:pt x="138" y="3173"/>
                      <a:pt x="138" y="3130"/>
                    </a:cubicBezTo>
                    <a:lnTo>
                      <a:pt x="138" y="2718"/>
                    </a:lnTo>
                    <a:cubicBezTo>
                      <a:pt x="138" y="2676"/>
                      <a:pt x="106" y="2644"/>
                      <a:pt x="75" y="2644"/>
                    </a:cubicBezTo>
                    <a:close/>
                    <a:moveTo>
                      <a:pt x="75" y="3479"/>
                    </a:moveTo>
                    <a:cubicBezTo>
                      <a:pt x="32" y="3479"/>
                      <a:pt x="1" y="3511"/>
                      <a:pt x="1" y="3553"/>
                    </a:cubicBezTo>
                    <a:lnTo>
                      <a:pt x="1" y="3870"/>
                    </a:lnTo>
                    <a:cubicBezTo>
                      <a:pt x="1" y="3902"/>
                      <a:pt x="1" y="3945"/>
                      <a:pt x="11" y="3987"/>
                    </a:cubicBezTo>
                    <a:cubicBezTo>
                      <a:pt x="22" y="4019"/>
                      <a:pt x="53" y="4040"/>
                      <a:pt x="85" y="4040"/>
                    </a:cubicBezTo>
                    <a:lnTo>
                      <a:pt x="96" y="4040"/>
                    </a:lnTo>
                    <a:cubicBezTo>
                      <a:pt x="138" y="4029"/>
                      <a:pt x="159" y="3997"/>
                      <a:pt x="149" y="3955"/>
                    </a:cubicBezTo>
                    <a:cubicBezTo>
                      <a:pt x="149" y="3923"/>
                      <a:pt x="138" y="3902"/>
                      <a:pt x="138" y="3870"/>
                    </a:cubicBezTo>
                    <a:lnTo>
                      <a:pt x="138" y="3553"/>
                    </a:lnTo>
                    <a:cubicBezTo>
                      <a:pt x="138" y="3511"/>
                      <a:pt x="106" y="3479"/>
                      <a:pt x="75" y="3479"/>
                    </a:cubicBezTo>
                    <a:close/>
                    <a:moveTo>
                      <a:pt x="324" y="4230"/>
                    </a:moveTo>
                    <a:cubicBezTo>
                      <a:pt x="301" y="4230"/>
                      <a:pt x="279" y="4241"/>
                      <a:pt x="265" y="4262"/>
                    </a:cubicBezTo>
                    <a:cubicBezTo>
                      <a:pt x="244" y="4304"/>
                      <a:pt x="254" y="4346"/>
                      <a:pt x="297" y="4357"/>
                    </a:cubicBezTo>
                    <a:cubicBezTo>
                      <a:pt x="371" y="4410"/>
                      <a:pt x="466" y="4431"/>
                      <a:pt x="561" y="4431"/>
                    </a:cubicBezTo>
                    <a:lnTo>
                      <a:pt x="730" y="4431"/>
                    </a:lnTo>
                    <a:cubicBezTo>
                      <a:pt x="772" y="4431"/>
                      <a:pt x="804" y="4399"/>
                      <a:pt x="804" y="4357"/>
                    </a:cubicBezTo>
                    <a:cubicBezTo>
                      <a:pt x="804" y="4325"/>
                      <a:pt x="772" y="4293"/>
                      <a:pt x="730" y="4293"/>
                    </a:cubicBezTo>
                    <a:lnTo>
                      <a:pt x="561" y="4293"/>
                    </a:lnTo>
                    <a:cubicBezTo>
                      <a:pt x="498" y="4293"/>
                      <a:pt x="424" y="4272"/>
                      <a:pt x="360" y="4241"/>
                    </a:cubicBezTo>
                    <a:cubicBezTo>
                      <a:pt x="349" y="4233"/>
                      <a:pt x="336" y="4230"/>
                      <a:pt x="324" y="4230"/>
                    </a:cubicBezTo>
                    <a:close/>
                    <a:moveTo>
                      <a:pt x="1153" y="4293"/>
                    </a:moveTo>
                    <a:cubicBezTo>
                      <a:pt x="1121" y="4293"/>
                      <a:pt x="1079" y="4325"/>
                      <a:pt x="1079" y="4357"/>
                    </a:cubicBezTo>
                    <a:cubicBezTo>
                      <a:pt x="1079" y="4399"/>
                      <a:pt x="1121" y="4431"/>
                      <a:pt x="1153" y="4431"/>
                    </a:cubicBezTo>
                    <a:lnTo>
                      <a:pt x="1576" y="4431"/>
                    </a:lnTo>
                    <a:cubicBezTo>
                      <a:pt x="1618" y="4431"/>
                      <a:pt x="1650" y="4399"/>
                      <a:pt x="1650" y="4357"/>
                    </a:cubicBezTo>
                    <a:cubicBezTo>
                      <a:pt x="1650" y="4325"/>
                      <a:pt x="1618" y="4293"/>
                      <a:pt x="1576" y="4293"/>
                    </a:cubicBezTo>
                    <a:close/>
                    <a:moveTo>
                      <a:pt x="1989" y="4293"/>
                    </a:moveTo>
                    <a:cubicBezTo>
                      <a:pt x="1957" y="4293"/>
                      <a:pt x="1925" y="4325"/>
                      <a:pt x="1925" y="4357"/>
                    </a:cubicBezTo>
                    <a:cubicBezTo>
                      <a:pt x="1925" y="4399"/>
                      <a:pt x="1957" y="4431"/>
                      <a:pt x="1989" y="4431"/>
                    </a:cubicBezTo>
                    <a:lnTo>
                      <a:pt x="2411" y="4431"/>
                    </a:lnTo>
                    <a:cubicBezTo>
                      <a:pt x="2454" y="4431"/>
                      <a:pt x="2486" y="4399"/>
                      <a:pt x="2486" y="4357"/>
                    </a:cubicBezTo>
                    <a:cubicBezTo>
                      <a:pt x="2486" y="4325"/>
                      <a:pt x="2454" y="4293"/>
                      <a:pt x="2411" y="4293"/>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6" name="Google Shape;306;p29"/>
              <p:cNvSpPr/>
              <p:nvPr/>
            </p:nvSpPr>
            <p:spPr>
              <a:xfrm>
                <a:off x="1954948" y="2703791"/>
                <a:ext cx="138001" cy="17595"/>
              </a:xfrm>
              <a:custGeom>
                <a:avLst/>
                <a:gdLst/>
                <a:ahLst/>
                <a:cxnLst/>
                <a:rect l="l" t="t" r="r" b="b"/>
                <a:pathLst>
                  <a:path w="2243" h="286" extrusionOk="0">
                    <a:moveTo>
                      <a:pt x="0" y="0"/>
                    </a:moveTo>
                    <a:lnTo>
                      <a:pt x="0"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7" name="Google Shape;307;p29"/>
              <p:cNvSpPr/>
              <p:nvPr/>
            </p:nvSpPr>
            <p:spPr>
              <a:xfrm>
                <a:off x="2129309" y="2703791"/>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8" name="Google Shape;308;p29"/>
              <p:cNvSpPr/>
              <p:nvPr/>
            </p:nvSpPr>
            <p:spPr>
              <a:xfrm>
                <a:off x="2214522" y="2850153"/>
                <a:ext cx="138001" cy="17595"/>
              </a:xfrm>
              <a:custGeom>
                <a:avLst/>
                <a:gdLst/>
                <a:ahLst/>
                <a:cxnLst/>
                <a:rect l="l" t="t" r="r" b="b"/>
                <a:pathLst>
                  <a:path w="2243" h="286" extrusionOk="0">
                    <a:moveTo>
                      <a:pt x="1" y="0"/>
                    </a:moveTo>
                    <a:lnTo>
                      <a:pt x="1"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9" name="Google Shape;309;p29"/>
              <p:cNvSpPr/>
              <p:nvPr/>
            </p:nvSpPr>
            <p:spPr>
              <a:xfrm>
                <a:off x="1954948" y="2850153"/>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0" name="Google Shape;310;p29"/>
              <p:cNvSpPr/>
              <p:nvPr/>
            </p:nvSpPr>
            <p:spPr>
              <a:xfrm>
                <a:off x="1954948" y="2753870"/>
                <a:ext cx="243393" cy="16980"/>
              </a:xfrm>
              <a:custGeom>
                <a:avLst/>
                <a:gdLst/>
                <a:ahLst/>
                <a:cxnLst/>
                <a:rect l="l" t="t" r="r" b="b"/>
                <a:pathLst>
                  <a:path w="3956" h="276" extrusionOk="0">
                    <a:moveTo>
                      <a:pt x="0" y="0"/>
                    </a:moveTo>
                    <a:lnTo>
                      <a:pt x="0" y="275"/>
                    </a:lnTo>
                    <a:lnTo>
                      <a:pt x="3955" y="275"/>
                    </a:lnTo>
                    <a:lnTo>
                      <a:pt x="395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1" name="Google Shape;311;p29"/>
              <p:cNvSpPr/>
              <p:nvPr/>
            </p:nvSpPr>
            <p:spPr>
              <a:xfrm>
                <a:off x="2234025" y="2753870"/>
                <a:ext cx="118497" cy="16980"/>
              </a:xfrm>
              <a:custGeom>
                <a:avLst/>
                <a:gdLst/>
                <a:ahLst/>
                <a:cxnLst/>
                <a:rect l="l" t="t" r="r" b="b"/>
                <a:pathLst>
                  <a:path w="1926" h="276" extrusionOk="0">
                    <a:moveTo>
                      <a:pt x="1" y="0"/>
                    </a:moveTo>
                    <a:lnTo>
                      <a:pt x="1" y="275"/>
                    </a:lnTo>
                    <a:lnTo>
                      <a:pt x="1925" y="275"/>
                    </a:lnTo>
                    <a:lnTo>
                      <a:pt x="192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2" name="Google Shape;312;p29"/>
              <p:cNvSpPr/>
              <p:nvPr/>
            </p:nvSpPr>
            <p:spPr>
              <a:xfrm>
                <a:off x="1954948" y="2802658"/>
                <a:ext cx="199772" cy="17595"/>
              </a:xfrm>
              <a:custGeom>
                <a:avLst/>
                <a:gdLst/>
                <a:ahLst/>
                <a:cxnLst/>
                <a:rect l="l" t="t" r="r" b="b"/>
                <a:pathLst>
                  <a:path w="3247" h="286" extrusionOk="0">
                    <a:moveTo>
                      <a:pt x="0" y="0"/>
                    </a:moveTo>
                    <a:lnTo>
                      <a:pt x="0" y="286"/>
                    </a:lnTo>
                    <a:lnTo>
                      <a:pt x="3247" y="286"/>
                    </a:lnTo>
                    <a:lnTo>
                      <a:pt x="324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3" name="Google Shape;313;p29"/>
              <p:cNvSpPr/>
              <p:nvPr/>
            </p:nvSpPr>
            <p:spPr>
              <a:xfrm>
                <a:off x="2217106" y="2802658"/>
                <a:ext cx="135417" cy="17595"/>
              </a:xfrm>
              <a:custGeom>
                <a:avLst/>
                <a:gdLst/>
                <a:ahLst/>
                <a:cxnLst/>
                <a:rect l="l" t="t" r="r" b="b"/>
                <a:pathLst>
                  <a:path w="2201" h="286" extrusionOk="0">
                    <a:moveTo>
                      <a:pt x="1" y="0"/>
                    </a:moveTo>
                    <a:lnTo>
                      <a:pt x="1" y="286"/>
                    </a:lnTo>
                    <a:lnTo>
                      <a:pt x="2200" y="286"/>
                    </a:lnTo>
                    <a:lnTo>
                      <a:pt x="2200"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4" name="Google Shape;314;p29"/>
              <p:cNvSpPr/>
              <p:nvPr/>
            </p:nvSpPr>
            <p:spPr>
              <a:xfrm>
                <a:off x="1954948" y="2495599"/>
                <a:ext cx="72292" cy="135349"/>
              </a:xfrm>
              <a:custGeom>
                <a:avLst/>
                <a:gdLst/>
                <a:ahLst/>
                <a:cxnLst/>
                <a:rect l="l" t="t" r="r" b="b"/>
                <a:pathLst>
                  <a:path w="1175" h="2200" extrusionOk="0">
                    <a:moveTo>
                      <a:pt x="0" y="0"/>
                    </a:moveTo>
                    <a:lnTo>
                      <a:pt x="0" y="2200"/>
                    </a:lnTo>
                    <a:lnTo>
                      <a:pt x="1174" y="2200"/>
                    </a:lnTo>
                    <a:lnTo>
                      <a:pt x="1174"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5" name="Google Shape;315;p29"/>
              <p:cNvSpPr/>
              <p:nvPr/>
            </p:nvSpPr>
            <p:spPr>
              <a:xfrm>
                <a:off x="2068154" y="2444843"/>
                <a:ext cx="72907" cy="186106"/>
              </a:xfrm>
              <a:custGeom>
                <a:avLst/>
                <a:gdLst/>
                <a:ahLst/>
                <a:cxnLst/>
                <a:rect l="l" t="t" r="r" b="b"/>
                <a:pathLst>
                  <a:path w="1185" h="3025" extrusionOk="0">
                    <a:moveTo>
                      <a:pt x="0" y="1"/>
                    </a:moveTo>
                    <a:lnTo>
                      <a:pt x="0" y="3025"/>
                    </a:lnTo>
                    <a:lnTo>
                      <a:pt x="1185" y="3025"/>
                    </a:lnTo>
                    <a:lnTo>
                      <a:pt x="1185"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16" name="Google Shape;316;p29"/>
              <p:cNvSpPr/>
              <p:nvPr/>
            </p:nvSpPr>
            <p:spPr>
              <a:xfrm>
                <a:off x="2178099" y="2338778"/>
                <a:ext cx="72292" cy="291555"/>
              </a:xfrm>
              <a:custGeom>
                <a:avLst/>
                <a:gdLst/>
                <a:ahLst/>
                <a:cxnLst/>
                <a:rect l="l" t="t" r="r" b="b"/>
                <a:pathLst>
                  <a:path w="1175" h="4739" extrusionOk="0">
                    <a:moveTo>
                      <a:pt x="0" y="1"/>
                    </a:moveTo>
                    <a:lnTo>
                      <a:pt x="0" y="4738"/>
                    </a:lnTo>
                    <a:lnTo>
                      <a:pt x="1174" y="4738"/>
                    </a:lnTo>
                    <a:lnTo>
                      <a:pt x="117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17" name="Google Shape;317;p29"/>
              <p:cNvSpPr/>
              <p:nvPr/>
            </p:nvSpPr>
            <p:spPr>
              <a:xfrm>
                <a:off x="2174161" y="2802658"/>
                <a:ext cx="26087" cy="17595"/>
              </a:xfrm>
              <a:custGeom>
                <a:avLst/>
                <a:gdLst/>
                <a:ahLst/>
                <a:cxnLst/>
                <a:rect l="l" t="t" r="r" b="b"/>
                <a:pathLst>
                  <a:path w="424" h="286" extrusionOk="0">
                    <a:moveTo>
                      <a:pt x="1" y="0"/>
                    </a:moveTo>
                    <a:lnTo>
                      <a:pt x="1" y="286"/>
                    </a:lnTo>
                    <a:lnTo>
                      <a:pt x="424" y="286"/>
                    </a:lnTo>
                    <a:lnTo>
                      <a:pt x="424"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sp>
          <p:nvSpPr>
            <p:cNvPr id="318" name="Google Shape;318;p29"/>
            <p:cNvSpPr/>
            <p:nvPr/>
          </p:nvSpPr>
          <p:spPr>
            <a:xfrm>
              <a:off x="2798763" y="1880804"/>
              <a:ext cx="541974" cy="605074"/>
            </a:xfrm>
            <a:custGeom>
              <a:avLst/>
              <a:gdLst/>
              <a:ahLst/>
              <a:cxnLst/>
              <a:rect l="l" t="t" r="r" b="b"/>
              <a:pathLst>
                <a:path w="8809" h="9835" extrusionOk="0">
                  <a:moveTo>
                    <a:pt x="0" y="1"/>
                  </a:moveTo>
                  <a:lnTo>
                    <a:pt x="0" y="9835"/>
                  </a:lnTo>
                  <a:lnTo>
                    <a:pt x="8809" y="9835"/>
                  </a:lnTo>
                  <a:lnTo>
                    <a:pt x="8809"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9" name="Google Shape;319;p29"/>
            <p:cNvSpPr/>
            <p:nvPr/>
          </p:nvSpPr>
          <p:spPr>
            <a:xfrm>
              <a:off x="2790273" y="1872376"/>
              <a:ext cx="558955" cy="621992"/>
            </a:xfrm>
            <a:custGeom>
              <a:avLst/>
              <a:gdLst/>
              <a:ahLst/>
              <a:cxnLst/>
              <a:rect l="l" t="t" r="r" b="b"/>
              <a:pathLst>
                <a:path w="9085" h="10110" extrusionOk="0">
                  <a:moveTo>
                    <a:pt x="8947" y="138"/>
                  </a:moveTo>
                  <a:lnTo>
                    <a:pt x="8947" y="9972"/>
                  </a:lnTo>
                  <a:lnTo>
                    <a:pt x="138" y="9972"/>
                  </a:lnTo>
                  <a:lnTo>
                    <a:pt x="138" y="138"/>
                  </a:lnTo>
                  <a:close/>
                  <a:moveTo>
                    <a:pt x="1" y="0"/>
                  </a:moveTo>
                  <a:lnTo>
                    <a:pt x="1" y="10109"/>
                  </a:lnTo>
                  <a:lnTo>
                    <a:pt x="9084" y="10109"/>
                  </a:lnTo>
                  <a:lnTo>
                    <a:pt x="9084"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0" name="Google Shape;320;p29"/>
            <p:cNvSpPr/>
            <p:nvPr/>
          </p:nvSpPr>
          <p:spPr>
            <a:xfrm>
              <a:off x="2794825" y="1876929"/>
              <a:ext cx="550464" cy="72227"/>
            </a:xfrm>
            <a:custGeom>
              <a:avLst/>
              <a:gdLst/>
              <a:ahLst/>
              <a:cxnLst/>
              <a:rect l="l" t="t" r="r" b="b"/>
              <a:pathLst>
                <a:path w="8947" h="1174" extrusionOk="0">
                  <a:moveTo>
                    <a:pt x="1" y="0"/>
                  </a:moveTo>
                  <a:lnTo>
                    <a:pt x="1" y="1174"/>
                  </a:lnTo>
                  <a:lnTo>
                    <a:pt x="8947" y="1174"/>
                  </a:lnTo>
                  <a:lnTo>
                    <a:pt x="8947"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1" name="Google Shape;321;p29"/>
            <p:cNvSpPr/>
            <p:nvPr/>
          </p:nvSpPr>
          <p:spPr>
            <a:xfrm>
              <a:off x="2842999" y="1988161"/>
              <a:ext cx="378071" cy="13043"/>
            </a:xfrm>
            <a:custGeom>
              <a:avLst/>
              <a:gdLst/>
              <a:ahLst/>
              <a:cxnLst/>
              <a:rect l="l" t="t" r="r" b="b"/>
              <a:pathLst>
                <a:path w="6145" h="212" extrusionOk="0">
                  <a:moveTo>
                    <a:pt x="0" y="0"/>
                  </a:moveTo>
                  <a:lnTo>
                    <a:pt x="0" y="212"/>
                  </a:lnTo>
                  <a:lnTo>
                    <a:pt x="6144" y="212"/>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2" name="Google Shape;322;p29"/>
            <p:cNvSpPr/>
            <p:nvPr/>
          </p:nvSpPr>
          <p:spPr>
            <a:xfrm>
              <a:off x="2842999" y="2079891"/>
              <a:ext cx="378071" cy="13043"/>
            </a:xfrm>
            <a:custGeom>
              <a:avLst/>
              <a:gdLst/>
              <a:ahLst/>
              <a:cxnLst/>
              <a:rect l="l" t="t" r="r" b="b"/>
              <a:pathLst>
                <a:path w="6145" h="212" extrusionOk="0">
                  <a:moveTo>
                    <a:pt x="0" y="0"/>
                  </a:moveTo>
                  <a:lnTo>
                    <a:pt x="0" y="212"/>
                  </a:lnTo>
                  <a:lnTo>
                    <a:pt x="6144" y="212"/>
                  </a:lnTo>
                  <a:lnTo>
                    <a:pt x="6144" y="0"/>
                  </a:lnTo>
                  <a:cubicBezTo>
                    <a:pt x="5177" y="6"/>
                    <a:pt x="4119" y="8"/>
                    <a:pt x="3064" y="8"/>
                  </a:cubicBezTo>
                  <a:cubicBezTo>
                    <a:pt x="2010" y="8"/>
                    <a:pt x="957" y="6"/>
                    <a:pt x="0"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3" name="Google Shape;323;p29"/>
            <p:cNvSpPr/>
            <p:nvPr/>
          </p:nvSpPr>
          <p:spPr>
            <a:xfrm>
              <a:off x="2842999" y="2034365"/>
              <a:ext cx="378071" cy="12428"/>
            </a:xfrm>
            <a:custGeom>
              <a:avLst/>
              <a:gdLst/>
              <a:ahLst/>
              <a:cxnLst/>
              <a:rect l="l" t="t" r="r" b="b"/>
              <a:pathLst>
                <a:path w="6145" h="202" extrusionOk="0">
                  <a:moveTo>
                    <a:pt x="0" y="0"/>
                  </a:moveTo>
                  <a:lnTo>
                    <a:pt x="0" y="201"/>
                  </a:lnTo>
                  <a:lnTo>
                    <a:pt x="6144" y="201"/>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4" name="Google Shape;324;p29"/>
            <p:cNvSpPr/>
            <p:nvPr/>
          </p:nvSpPr>
          <p:spPr>
            <a:xfrm>
              <a:off x="2842999" y="2126095"/>
              <a:ext cx="275263" cy="12428"/>
            </a:xfrm>
            <a:custGeom>
              <a:avLst/>
              <a:gdLst/>
              <a:ahLst/>
              <a:cxnLst/>
              <a:rect l="l" t="t" r="r" b="b"/>
              <a:pathLst>
                <a:path w="4474" h="202" extrusionOk="0">
                  <a:moveTo>
                    <a:pt x="0" y="0"/>
                  </a:moveTo>
                  <a:lnTo>
                    <a:pt x="0" y="201"/>
                  </a:lnTo>
                  <a:lnTo>
                    <a:pt x="4473" y="201"/>
                  </a:lnTo>
                  <a:lnTo>
                    <a:pt x="4473"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5" name="Google Shape;325;p29"/>
            <p:cNvSpPr/>
            <p:nvPr/>
          </p:nvSpPr>
          <p:spPr>
            <a:xfrm>
              <a:off x="2842999" y="2433769"/>
              <a:ext cx="378071" cy="13104"/>
            </a:xfrm>
            <a:custGeom>
              <a:avLst/>
              <a:gdLst/>
              <a:ahLst/>
              <a:cxnLst/>
              <a:rect l="l" t="t" r="r" b="b"/>
              <a:pathLst>
                <a:path w="6145" h="213" extrusionOk="0">
                  <a:moveTo>
                    <a:pt x="0" y="1"/>
                  </a:moveTo>
                  <a:lnTo>
                    <a:pt x="0" y="212"/>
                  </a:lnTo>
                  <a:lnTo>
                    <a:pt x="6144" y="21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6" name="Google Shape;326;p29"/>
            <p:cNvSpPr/>
            <p:nvPr/>
          </p:nvSpPr>
          <p:spPr>
            <a:xfrm>
              <a:off x="2842999" y="2342223"/>
              <a:ext cx="378071" cy="12920"/>
            </a:xfrm>
            <a:custGeom>
              <a:avLst/>
              <a:gdLst/>
              <a:ahLst/>
              <a:cxnLst/>
              <a:rect l="l" t="t" r="r" b="b"/>
              <a:pathLst>
                <a:path w="6145" h="210" extrusionOk="0">
                  <a:moveTo>
                    <a:pt x="3064" y="0"/>
                  </a:moveTo>
                  <a:cubicBezTo>
                    <a:pt x="2010" y="0"/>
                    <a:pt x="957" y="3"/>
                    <a:pt x="0" y="8"/>
                  </a:cubicBezTo>
                  <a:lnTo>
                    <a:pt x="0" y="209"/>
                  </a:lnTo>
                  <a:lnTo>
                    <a:pt x="6144" y="209"/>
                  </a:lnTo>
                  <a:lnTo>
                    <a:pt x="6144" y="8"/>
                  </a:lnTo>
                  <a:cubicBezTo>
                    <a:pt x="5177" y="3"/>
                    <a:pt x="4119" y="0"/>
                    <a:pt x="3064"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7" name="Google Shape;327;p29"/>
            <p:cNvSpPr/>
            <p:nvPr/>
          </p:nvSpPr>
          <p:spPr>
            <a:xfrm>
              <a:off x="2842999" y="2388242"/>
              <a:ext cx="378071" cy="12428"/>
            </a:xfrm>
            <a:custGeom>
              <a:avLst/>
              <a:gdLst/>
              <a:ahLst/>
              <a:cxnLst/>
              <a:rect l="l" t="t" r="r" b="b"/>
              <a:pathLst>
                <a:path w="6145" h="202" extrusionOk="0">
                  <a:moveTo>
                    <a:pt x="0" y="1"/>
                  </a:moveTo>
                  <a:lnTo>
                    <a:pt x="0" y="202"/>
                  </a:lnTo>
                  <a:lnTo>
                    <a:pt x="6144" y="20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8" name="Google Shape;328;p29"/>
            <p:cNvSpPr/>
            <p:nvPr/>
          </p:nvSpPr>
          <p:spPr>
            <a:xfrm>
              <a:off x="2842999" y="2296512"/>
              <a:ext cx="275263" cy="13104"/>
            </a:xfrm>
            <a:custGeom>
              <a:avLst/>
              <a:gdLst/>
              <a:ahLst/>
              <a:cxnLst/>
              <a:rect l="l" t="t" r="r" b="b"/>
              <a:pathLst>
                <a:path w="4474" h="213" extrusionOk="0">
                  <a:moveTo>
                    <a:pt x="0" y="1"/>
                  </a:moveTo>
                  <a:lnTo>
                    <a:pt x="0" y="212"/>
                  </a:lnTo>
                  <a:lnTo>
                    <a:pt x="4473" y="212"/>
                  </a:lnTo>
                  <a:lnTo>
                    <a:pt x="4473"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9" name="Google Shape;329;p29"/>
            <p:cNvSpPr/>
            <p:nvPr/>
          </p:nvSpPr>
          <p:spPr>
            <a:xfrm>
              <a:off x="3139673" y="2177097"/>
              <a:ext cx="55372" cy="87608"/>
            </a:xfrm>
            <a:custGeom>
              <a:avLst/>
              <a:gdLst/>
              <a:ahLst/>
              <a:cxnLst/>
              <a:rect l="l" t="t" r="r" b="b"/>
              <a:pathLst>
                <a:path w="900" h="1424" extrusionOk="0">
                  <a:moveTo>
                    <a:pt x="784" y="1"/>
                  </a:moveTo>
                  <a:cubicBezTo>
                    <a:pt x="760" y="1"/>
                    <a:pt x="738" y="9"/>
                    <a:pt x="719" y="28"/>
                  </a:cubicBezTo>
                  <a:lnTo>
                    <a:pt x="32" y="630"/>
                  </a:lnTo>
                  <a:cubicBezTo>
                    <a:pt x="11" y="652"/>
                    <a:pt x="0" y="683"/>
                    <a:pt x="0" y="704"/>
                  </a:cubicBezTo>
                  <a:cubicBezTo>
                    <a:pt x="0" y="736"/>
                    <a:pt x="11" y="768"/>
                    <a:pt x="32" y="789"/>
                  </a:cubicBezTo>
                  <a:lnTo>
                    <a:pt x="719" y="1392"/>
                  </a:lnTo>
                  <a:cubicBezTo>
                    <a:pt x="740" y="1413"/>
                    <a:pt x="762" y="1424"/>
                    <a:pt x="783" y="1424"/>
                  </a:cubicBezTo>
                  <a:cubicBezTo>
                    <a:pt x="815" y="1424"/>
                    <a:pt x="846" y="1402"/>
                    <a:pt x="867" y="1381"/>
                  </a:cubicBezTo>
                  <a:cubicBezTo>
                    <a:pt x="899" y="1339"/>
                    <a:pt x="899" y="1275"/>
                    <a:pt x="857" y="1244"/>
                  </a:cubicBezTo>
                  <a:lnTo>
                    <a:pt x="254" y="704"/>
                  </a:lnTo>
                  <a:lnTo>
                    <a:pt x="857" y="176"/>
                  </a:lnTo>
                  <a:cubicBezTo>
                    <a:pt x="899" y="144"/>
                    <a:pt x="899" y="81"/>
                    <a:pt x="867" y="38"/>
                  </a:cubicBezTo>
                  <a:cubicBezTo>
                    <a:pt x="844" y="15"/>
                    <a:pt x="813" y="1"/>
                    <a:pt x="78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0" name="Google Shape;330;p29"/>
            <p:cNvSpPr/>
            <p:nvPr/>
          </p:nvSpPr>
          <p:spPr>
            <a:xfrm>
              <a:off x="3246357" y="2177097"/>
              <a:ext cx="55373" cy="87608"/>
            </a:xfrm>
            <a:custGeom>
              <a:avLst/>
              <a:gdLst/>
              <a:ahLst/>
              <a:cxnLst/>
              <a:rect l="l" t="t" r="r" b="b"/>
              <a:pathLst>
                <a:path w="900" h="1424" extrusionOk="0">
                  <a:moveTo>
                    <a:pt x="117" y="1"/>
                  </a:moveTo>
                  <a:cubicBezTo>
                    <a:pt x="88" y="1"/>
                    <a:pt x="61" y="15"/>
                    <a:pt x="43" y="38"/>
                  </a:cubicBezTo>
                  <a:cubicBezTo>
                    <a:pt x="0" y="81"/>
                    <a:pt x="0" y="144"/>
                    <a:pt x="43" y="176"/>
                  </a:cubicBezTo>
                  <a:lnTo>
                    <a:pt x="646" y="715"/>
                  </a:lnTo>
                  <a:lnTo>
                    <a:pt x="43" y="1244"/>
                  </a:lnTo>
                  <a:cubicBezTo>
                    <a:pt x="0" y="1275"/>
                    <a:pt x="0" y="1339"/>
                    <a:pt x="43" y="1381"/>
                  </a:cubicBezTo>
                  <a:cubicBezTo>
                    <a:pt x="53" y="1413"/>
                    <a:pt x="85" y="1424"/>
                    <a:pt x="117" y="1424"/>
                  </a:cubicBezTo>
                  <a:cubicBezTo>
                    <a:pt x="138" y="1424"/>
                    <a:pt x="159" y="1413"/>
                    <a:pt x="180" y="1392"/>
                  </a:cubicBezTo>
                  <a:lnTo>
                    <a:pt x="868" y="789"/>
                  </a:lnTo>
                  <a:cubicBezTo>
                    <a:pt x="889" y="768"/>
                    <a:pt x="899" y="736"/>
                    <a:pt x="899" y="715"/>
                  </a:cubicBezTo>
                  <a:cubicBezTo>
                    <a:pt x="899" y="683"/>
                    <a:pt x="889" y="652"/>
                    <a:pt x="868" y="630"/>
                  </a:cubicBezTo>
                  <a:lnTo>
                    <a:pt x="180" y="28"/>
                  </a:lnTo>
                  <a:cubicBezTo>
                    <a:pt x="162" y="9"/>
                    <a:pt x="139" y="1"/>
                    <a:pt x="117"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1" name="Google Shape;331;p29"/>
            <p:cNvSpPr/>
            <p:nvPr/>
          </p:nvSpPr>
          <p:spPr>
            <a:xfrm>
              <a:off x="2820850" y="1892186"/>
              <a:ext cx="42391" cy="41405"/>
            </a:xfrm>
            <a:custGeom>
              <a:avLst/>
              <a:gdLst/>
              <a:ahLst/>
              <a:cxnLst/>
              <a:rect l="l" t="t" r="r" b="b"/>
              <a:pathLst>
                <a:path w="689" h="673" extrusionOk="0">
                  <a:moveTo>
                    <a:pt x="64" y="1"/>
                  </a:moveTo>
                  <a:cubicBezTo>
                    <a:pt x="48" y="1"/>
                    <a:pt x="33" y="6"/>
                    <a:pt x="22" y="17"/>
                  </a:cubicBezTo>
                  <a:cubicBezTo>
                    <a:pt x="1" y="38"/>
                    <a:pt x="1" y="80"/>
                    <a:pt x="22" y="101"/>
                  </a:cubicBezTo>
                  <a:lnTo>
                    <a:pt x="265" y="334"/>
                  </a:lnTo>
                  <a:lnTo>
                    <a:pt x="22" y="577"/>
                  </a:lnTo>
                  <a:cubicBezTo>
                    <a:pt x="1" y="598"/>
                    <a:pt x="1" y="640"/>
                    <a:pt x="22" y="662"/>
                  </a:cubicBezTo>
                  <a:cubicBezTo>
                    <a:pt x="33" y="672"/>
                    <a:pt x="43" y="672"/>
                    <a:pt x="64" y="672"/>
                  </a:cubicBezTo>
                  <a:cubicBezTo>
                    <a:pt x="75" y="672"/>
                    <a:pt x="96" y="672"/>
                    <a:pt x="107" y="662"/>
                  </a:cubicBezTo>
                  <a:lnTo>
                    <a:pt x="339" y="418"/>
                  </a:lnTo>
                  <a:lnTo>
                    <a:pt x="582" y="662"/>
                  </a:lnTo>
                  <a:cubicBezTo>
                    <a:pt x="593" y="672"/>
                    <a:pt x="604" y="672"/>
                    <a:pt x="625" y="672"/>
                  </a:cubicBezTo>
                  <a:cubicBezTo>
                    <a:pt x="635" y="672"/>
                    <a:pt x="656" y="672"/>
                    <a:pt x="667" y="662"/>
                  </a:cubicBezTo>
                  <a:cubicBezTo>
                    <a:pt x="688" y="640"/>
                    <a:pt x="688" y="598"/>
                    <a:pt x="667" y="577"/>
                  </a:cubicBezTo>
                  <a:lnTo>
                    <a:pt x="424" y="334"/>
                  </a:lnTo>
                  <a:lnTo>
                    <a:pt x="667" y="101"/>
                  </a:lnTo>
                  <a:cubicBezTo>
                    <a:pt x="688" y="80"/>
                    <a:pt x="688" y="38"/>
                    <a:pt x="667" y="17"/>
                  </a:cubicBezTo>
                  <a:cubicBezTo>
                    <a:pt x="656" y="6"/>
                    <a:pt x="641" y="1"/>
                    <a:pt x="625" y="1"/>
                  </a:cubicBezTo>
                  <a:cubicBezTo>
                    <a:pt x="609" y="1"/>
                    <a:pt x="593" y="6"/>
                    <a:pt x="582" y="17"/>
                  </a:cubicBezTo>
                  <a:lnTo>
                    <a:pt x="339" y="260"/>
                  </a:lnTo>
                  <a:lnTo>
                    <a:pt x="107" y="17"/>
                  </a:lnTo>
                  <a:cubicBezTo>
                    <a:pt x="96" y="6"/>
                    <a:pt x="80" y="1"/>
                    <a:pt x="6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2" name="Google Shape;332;p29"/>
            <p:cNvSpPr/>
            <p:nvPr/>
          </p:nvSpPr>
          <p:spPr>
            <a:xfrm>
              <a:off x="2889205" y="1891879"/>
              <a:ext cx="41652" cy="41712"/>
            </a:xfrm>
            <a:custGeom>
              <a:avLst/>
              <a:gdLst/>
              <a:ahLst/>
              <a:cxnLst/>
              <a:rect l="l" t="t" r="r" b="b"/>
              <a:pathLst>
                <a:path w="677" h="678" extrusionOk="0">
                  <a:moveTo>
                    <a:pt x="339" y="117"/>
                  </a:moveTo>
                  <a:cubicBezTo>
                    <a:pt x="465" y="117"/>
                    <a:pt x="571" y="212"/>
                    <a:pt x="571" y="339"/>
                  </a:cubicBezTo>
                  <a:cubicBezTo>
                    <a:pt x="571" y="466"/>
                    <a:pt x="465" y="571"/>
                    <a:pt x="339" y="571"/>
                  </a:cubicBezTo>
                  <a:cubicBezTo>
                    <a:pt x="212" y="571"/>
                    <a:pt x="106" y="466"/>
                    <a:pt x="106" y="339"/>
                  </a:cubicBezTo>
                  <a:cubicBezTo>
                    <a:pt x="106" y="212"/>
                    <a:pt x="212" y="117"/>
                    <a:pt x="339" y="117"/>
                  </a:cubicBezTo>
                  <a:close/>
                  <a:moveTo>
                    <a:pt x="339" y="0"/>
                  </a:moveTo>
                  <a:cubicBezTo>
                    <a:pt x="148" y="0"/>
                    <a:pt x="0" y="159"/>
                    <a:pt x="0" y="339"/>
                  </a:cubicBezTo>
                  <a:cubicBezTo>
                    <a:pt x="0" y="529"/>
                    <a:pt x="148" y="677"/>
                    <a:pt x="339" y="677"/>
                  </a:cubicBezTo>
                  <a:cubicBezTo>
                    <a:pt x="529" y="677"/>
                    <a:pt x="677" y="529"/>
                    <a:pt x="677" y="339"/>
                  </a:cubicBezTo>
                  <a:cubicBezTo>
                    <a:pt x="677" y="159"/>
                    <a:pt x="529" y="0"/>
                    <a:pt x="339"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3" name="Google Shape;333;p29"/>
            <p:cNvSpPr/>
            <p:nvPr/>
          </p:nvSpPr>
          <p:spPr>
            <a:xfrm>
              <a:off x="2952945" y="1926331"/>
              <a:ext cx="41037" cy="7260"/>
            </a:xfrm>
            <a:custGeom>
              <a:avLst/>
              <a:gdLst/>
              <a:ahLst/>
              <a:cxnLst/>
              <a:rect l="l" t="t" r="r" b="b"/>
              <a:pathLst>
                <a:path w="667" h="118" extrusionOk="0">
                  <a:moveTo>
                    <a:pt x="53" y="1"/>
                  </a:moveTo>
                  <a:cubicBezTo>
                    <a:pt x="22" y="1"/>
                    <a:pt x="0" y="33"/>
                    <a:pt x="0" y="64"/>
                  </a:cubicBezTo>
                  <a:cubicBezTo>
                    <a:pt x="0" y="96"/>
                    <a:pt x="22" y="117"/>
                    <a:pt x="53" y="117"/>
                  </a:cubicBezTo>
                  <a:lnTo>
                    <a:pt x="603" y="117"/>
                  </a:lnTo>
                  <a:cubicBezTo>
                    <a:pt x="635" y="117"/>
                    <a:pt x="667" y="96"/>
                    <a:pt x="667" y="64"/>
                  </a:cubicBezTo>
                  <a:cubicBezTo>
                    <a:pt x="667" y="33"/>
                    <a:pt x="635" y="1"/>
                    <a:pt x="603"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4" name="Google Shape;334;p29"/>
            <p:cNvSpPr/>
            <p:nvPr/>
          </p:nvSpPr>
          <p:spPr>
            <a:xfrm>
              <a:off x="2034315" y="888139"/>
              <a:ext cx="648043" cy="641680"/>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35" name="Google Shape;335;p29"/>
            <p:cNvSpPr/>
            <p:nvPr/>
          </p:nvSpPr>
          <p:spPr>
            <a:xfrm>
              <a:off x="2330988" y="2192354"/>
              <a:ext cx="390376" cy="385377"/>
            </a:xfrm>
            <a:custGeom>
              <a:avLst/>
              <a:gdLst/>
              <a:ahLst/>
              <a:cxnLst/>
              <a:rect l="l" t="t" r="r" b="b"/>
              <a:pathLst>
                <a:path w="6345" h="6264" extrusionOk="0">
                  <a:moveTo>
                    <a:pt x="3177" y="1776"/>
                  </a:moveTo>
                  <a:cubicBezTo>
                    <a:pt x="3346" y="1776"/>
                    <a:pt x="3516" y="1808"/>
                    <a:pt x="3680" y="1873"/>
                  </a:cubicBezTo>
                  <a:cubicBezTo>
                    <a:pt x="4378" y="2159"/>
                    <a:pt x="4706" y="2952"/>
                    <a:pt x="4431" y="3639"/>
                  </a:cubicBezTo>
                  <a:cubicBezTo>
                    <a:pt x="4214" y="4170"/>
                    <a:pt x="3703" y="4487"/>
                    <a:pt x="3163" y="4487"/>
                  </a:cubicBezTo>
                  <a:cubicBezTo>
                    <a:pt x="2994" y="4487"/>
                    <a:pt x="2821" y="4456"/>
                    <a:pt x="2655" y="4390"/>
                  </a:cubicBezTo>
                  <a:cubicBezTo>
                    <a:pt x="1967" y="4105"/>
                    <a:pt x="1629" y="3312"/>
                    <a:pt x="1914" y="2624"/>
                  </a:cubicBezTo>
                  <a:cubicBezTo>
                    <a:pt x="2132" y="2093"/>
                    <a:pt x="2643" y="1776"/>
                    <a:pt x="3177" y="1776"/>
                  </a:cubicBezTo>
                  <a:close/>
                  <a:moveTo>
                    <a:pt x="4056" y="0"/>
                  </a:moveTo>
                  <a:cubicBezTo>
                    <a:pt x="3942" y="0"/>
                    <a:pt x="3834" y="70"/>
                    <a:pt x="3786" y="182"/>
                  </a:cubicBezTo>
                  <a:lnTo>
                    <a:pt x="3596" y="647"/>
                  </a:lnTo>
                  <a:cubicBezTo>
                    <a:pt x="3585" y="668"/>
                    <a:pt x="3585" y="679"/>
                    <a:pt x="3585" y="700"/>
                  </a:cubicBezTo>
                  <a:cubicBezTo>
                    <a:pt x="3452" y="676"/>
                    <a:pt x="3320" y="665"/>
                    <a:pt x="3191" y="665"/>
                  </a:cubicBezTo>
                  <a:cubicBezTo>
                    <a:pt x="3034" y="665"/>
                    <a:pt x="2880" y="681"/>
                    <a:pt x="2729" y="710"/>
                  </a:cubicBezTo>
                  <a:cubicBezTo>
                    <a:pt x="2718" y="689"/>
                    <a:pt x="2718" y="679"/>
                    <a:pt x="2707" y="657"/>
                  </a:cubicBezTo>
                  <a:lnTo>
                    <a:pt x="2507" y="192"/>
                  </a:lnTo>
                  <a:cubicBezTo>
                    <a:pt x="2459" y="80"/>
                    <a:pt x="2350" y="11"/>
                    <a:pt x="2236" y="11"/>
                  </a:cubicBezTo>
                  <a:cubicBezTo>
                    <a:pt x="2200" y="11"/>
                    <a:pt x="2162" y="18"/>
                    <a:pt x="2126" y="33"/>
                  </a:cubicBezTo>
                  <a:lnTo>
                    <a:pt x="1661" y="234"/>
                  </a:lnTo>
                  <a:cubicBezTo>
                    <a:pt x="1513" y="298"/>
                    <a:pt x="1438" y="467"/>
                    <a:pt x="1502" y="615"/>
                  </a:cubicBezTo>
                  <a:lnTo>
                    <a:pt x="1703" y="1080"/>
                  </a:lnTo>
                  <a:cubicBezTo>
                    <a:pt x="1713" y="1101"/>
                    <a:pt x="1724" y="1112"/>
                    <a:pt x="1735" y="1133"/>
                  </a:cubicBezTo>
                  <a:cubicBezTo>
                    <a:pt x="1513" y="1292"/>
                    <a:pt x="1312" y="1493"/>
                    <a:pt x="1142" y="1725"/>
                  </a:cubicBezTo>
                  <a:cubicBezTo>
                    <a:pt x="1132" y="1715"/>
                    <a:pt x="1121" y="1704"/>
                    <a:pt x="1100" y="1704"/>
                  </a:cubicBezTo>
                  <a:lnTo>
                    <a:pt x="624" y="1503"/>
                  </a:lnTo>
                  <a:cubicBezTo>
                    <a:pt x="590" y="1491"/>
                    <a:pt x="554" y="1485"/>
                    <a:pt x="518" y="1485"/>
                  </a:cubicBezTo>
                  <a:cubicBezTo>
                    <a:pt x="403" y="1485"/>
                    <a:pt x="295" y="1549"/>
                    <a:pt x="254" y="1662"/>
                  </a:cubicBezTo>
                  <a:lnTo>
                    <a:pt x="53" y="2138"/>
                  </a:lnTo>
                  <a:cubicBezTo>
                    <a:pt x="0" y="2286"/>
                    <a:pt x="64" y="2455"/>
                    <a:pt x="212" y="2518"/>
                  </a:cubicBezTo>
                  <a:lnTo>
                    <a:pt x="688" y="2709"/>
                  </a:lnTo>
                  <a:cubicBezTo>
                    <a:pt x="709" y="2719"/>
                    <a:pt x="719" y="2719"/>
                    <a:pt x="741" y="2719"/>
                  </a:cubicBezTo>
                  <a:cubicBezTo>
                    <a:pt x="688" y="3015"/>
                    <a:pt x="688" y="3301"/>
                    <a:pt x="741" y="3576"/>
                  </a:cubicBezTo>
                  <a:cubicBezTo>
                    <a:pt x="730" y="3586"/>
                    <a:pt x="709" y="3586"/>
                    <a:pt x="698" y="3597"/>
                  </a:cubicBezTo>
                  <a:lnTo>
                    <a:pt x="222" y="3798"/>
                  </a:lnTo>
                  <a:cubicBezTo>
                    <a:pt x="159" y="3830"/>
                    <a:pt x="96" y="3883"/>
                    <a:pt x="74" y="3957"/>
                  </a:cubicBezTo>
                  <a:cubicBezTo>
                    <a:pt x="43" y="4020"/>
                    <a:pt x="43" y="4105"/>
                    <a:pt x="74" y="4179"/>
                  </a:cubicBezTo>
                  <a:lnTo>
                    <a:pt x="275" y="4644"/>
                  </a:lnTo>
                  <a:cubicBezTo>
                    <a:pt x="322" y="4753"/>
                    <a:pt x="427" y="4816"/>
                    <a:pt x="538" y="4816"/>
                  </a:cubicBezTo>
                  <a:cubicBezTo>
                    <a:pt x="577" y="4816"/>
                    <a:pt x="617" y="4808"/>
                    <a:pt x="656" y="4792"/>
                  </a:cubicBezTo>
                  <a:lnTo>
                    <a:pt x="1121" y="4591"/>
                  </a:lnTo>
                  <a:cubicBezTo>
                    <a:pt x="1142" y="4591"/>
                    <a:pt x="1153" y="4580"/>
                    <a:pt x="1174" y="4570"/>
                  </a:cubicBezTo>
                  <a:cubicBezTo>
                    <a:pt x="1333" y="4792"/>
                    <a:pt x="1534" y="4993"/>
                    <a:pt x="1766" y="5151"/>
                  </a:cubicBezTo>
                  <a:cubicBezTo>
                    <a:pt x="1756" y="5173"/>
                    <a:pt x="1745" y="5183"/>
                    <a:pt x="1745" y="5204"/>
                  </a:cubicBezTo>
                  <a:lnTo>
                    <a:pt x="1544" y="5670"/>
                  </a:lnTo>
                  <a:cubicBezTo>
                    <a:pt x="1491" y="5818"/>
                    <a:pt x="1555" y="5987"/>
                    <a:pt x="1703" y="6050"/>
                  </a:cubicBezTo>
                  <a:lnTo>
                    <a:pt x="2179" y="6241"/>
                  </a:lnTo>
                  <a:cubicBezTo>
                    <a:pt x="2215" y="6256"/>
                    <a:pt x="2252" y="6263"/>
                    <a:pt x="2289" y="6263"/>
                  </a:cubicBezTo>
                  <a:cubicBezTo>
                    <a:pt x="2403" y="6263"/>
                    <a:pt x="2511" y="6194"/>
                    <a:pt x="2559" y="6082"/>
                  </a:cubicBezTo>
                  <a:lnTo>
                    <a:pt x="2750" y="5617"/>
                  </a:lnTo>
                  <a:cubicBezTo>
                    <a:pt x="2760" y="5596"/>
                    <a:pt x="2760" y="5585"/>
                    <a:pt x="2760" y="5564"/>
                  </a:cubicBezTo>
                  <a:cubicBezTo>
                    <a:pt x="2894" y="5588"/>
                    <a:pt x="3025" y="5599"/>
                    <a:pt x="3154" y="5599"/>
                  </a:cubicBezTo>
                  <a:cubicBezTo>
                    <a:pt x="3311" y="5599"/>
                    <a:pt x="3466" y="5582"/>
                    <a:pt x="3617" y="5553"/>
                  </a:cubicBezTo>
                  <a:cubicBezTo>
                    <a:pt x="3627" y="5574"/>
                    <a:pt x="3627" y="5585"/>
                    <a:pt x="3638" y="5606"/>
                  </a:cubicBezTo>
                  <a:lnTo>
                    <a:pt x="3839" y="6071"/>
                  </a:lnTo>
                  <a:cubicBezTo>
                    <a:pt x="3871" y="6145"/>
                    <a:pt x="3923" y="6198"/>
                    <a:pt x="3997" y="6230"/>
                  </a:cubicBezTo>
                  <a:cubicBezTo>
                    <a:pt x="4029" y="6246"/>
                    <a:pt x="4066" y="6254"/>
                    <a:pt x="4103" y="6254"/>
                  </a:cubicBezTo>
                  <a:cubicBezTo>
                    <a:pt x="4140" y="6254"/>
                    <a:pt x="4177" y="6246"/>
                    <a:pt x="4209" y="6230"/>
                  </a:cubicBezTo>
                  <a:lnTo>
                    <a:pt x="4685" y="6029"/>
                  </a:lnTo>
                  <a:cubicBezTo>
                    <a:pt x="4759" y="5997"/>
                    <a:pt x="4812" y="5934"/>
                    <a:pt x="4833" y="5870"/>
                  </a:cubicBezTo>
                  <a:cubicBezTo>
                    <a:pt x="4865" y="5807"/>
                    <a:pt x="4865" y="5722"/>
                    <a:pt x="4833" y="5648"/>
                  </a:cubicBezTo>
                  <a:lnTo>
                    <a:pt x="4632" y="5183"/>
                  </a:lnTo>
                  <a:cubicBezTo>
                    <a:pt x="4632" y="5162"/>
                    <a:pt x="4621" y="5151"/>
                    <a:pt x="4611" y="5130"/>
                  </a:cubicBezTo>
                  <a:cubicBezTo>
                    <a:pt x="4833" y="4972"/>
                    <a:pt x="5034" y="4771"/>
                    <a:pt x="5192" y="4538"/>
                  </a:cubicBezTo>
                  <a:cubicBezTo>
                    <a:pt x="5214" y="4549"/>
                    <a:pt x="5224" y="4559"/>
                    <a:pt x="5245" y="4559"/>
                  </a:cubicBezTo>
                  <a:lnTo>
                    <a:pt x="5711" y="4760"/>
                  </a:lnTo>
                  <a:cubicBezTo>
                    <a:pt x="5745" y="4773"/>
                    <a:pt x="5781" y="4779"/>
                    <a:pt x="5817" y="4779"/>
                  </a:cubicBezTo>
                  <a:cubicBezTo>
                    <a:pt x="5932" y="4779"/>
                    <a:pt x="6043" y="4715"/>
                    <a:pt x="6091" y="4602"/>
                  </a:cubicBezTo>
                  <a:lnTo>
                    <a:pt x="6282" y="4126"/>
                  </a:lnTo>
                  <a:cubicBezTo>
                    <a:pt x="6345" y="3978"/>
                    <a:pt x="6271" y="3809"/>
                    <a:pt x="6123" y="3745"/>
                  </a:cubicBezTo>
                  <a:lnTo>
                    <a:pt x="5647" y="3555"/>
                  </a:lnTo>
                  <a:cubicBezTo>
                    <a:pt x="5637" y="3544"/>
                    <a:pt x="5615" y="3544"/>
                    <a:pt x="5605" y="3544"/>
                  </a:cubicBezTo>
                  <a:cubicBezTo>
                    <a:pt x="5658" y="3248"/>
                    <a:pt x="5647" y="2963"/>
                    <a:pt x="5594" y="2688"/>
                  </a:cubicBezTo>
                  <a:cubicBezTo>
                    <a:pt x="5615" y="2677"/>
                    <a:pt x="5626" y="2677"/>
                    <a:pt x="5647" y="2666"/>
                  </a:cubicBezTo>
                  <a:lnTo>
                    <a:pt x="6112" y="2466"/>
                  </a:lnTo>
                  <a:cubicBezTo>
                    <a:pt x="6186" y="2434"/>
                    <a:pt x="6239" y="2381"/>
                    <a:pt x="6271" y="2307"/>
                  </a:cubicBezTo>
                  <a:cubicBezTo>
                    <a:pt x="6303" y="2244"/>
                    <a:pt x="6303" y="2159"/>
                    <a:pt x="6271" y="2085"/>
                  </a:cubicBezTo>
                  <a:lnTo>
                    <a:pt x="6070" y="1620"/>
                  </a:lnTo>
                  <a:cubicBezTo>
                    <a:pt x="6023" y="1510"/>
                    <a:pt x="5919" y="1447"/>
                    <a:pt x="5808" y="1447"/>
                  </a:cubicBezTo>
                  <a:cubicBezTo>
                    <a:pt x="5768" y="1447"/>
                    <a:pt x="5728" y="1455"/>
                    <a:pt x="5689" y="1472"/>
                  </a:cubicBezTo>
                  <a:lnTo>
                    <a:pt x="5224" y="1672"/>
                  </a:lnTo>
                  <a:cubicBezTo>
                    <a:pt x="5203" y="1672"/>
                    <a:pt x="5192" y="1683"/>
                    <a:pt x="5171" y="1694"/>
                  </a:cubicBezTo>
                  <a:cubicBezTo>
                    <a:pt x="5013" y="1472"/>
                    <a:pt x="4812" y="1271"/>
                    <a:pt x="4579" y="1101"/>
                  </a:cubicBezTo>
                  <a:cubicBezTo>
                    <a:pt x="4590" y="1091"/>
                    <a:pt x="4600" y="1080"/>
                    <a:pt x="4600" y="1059"/>
                  </a:cubicBezTo>
                  <a:lnTo>
                    <a:pt x="4801" y="583"/>
                  </a:lnTo>
                  <a:cubicBezTo>
                    <a:pt x="4854" y="446"/>
                    <a:pt x="4791" y="277"/>
                    <a:pt x="4643" y="213"/>
                  </a:cubicBezTo>
                  <a:lnTo>
                    <a:pt x="4167" y="23"/>
                  </a:lnTo>
                  <a:cubicBezTo>
                    <a:pt x="4130" y="7"/>
                    <a:pt x="4093" y="0"/>
                    <a:pt x="4056"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6" name="Google Shape;336;p29"/>
            <p:cNvSpPr/>
            <p:nvPr/>
          </p:nvSpPr>
          <p:spPr>
            <a:xfrm>
              <a:off x="2157303" y="2022614"/>
              <a:ext cx="281108" cy="281096"/>
            </a:xfrm>
            <a:custGeom>
              <a:avLst/>
              <a:gdLst/>
              <a:ahLst/>
              <a:cxnLst/>
              <a:rect l="l" t="t" r="r" b="b"/>
              <a:pathLst>
                <a:path w="4569" h="4569" fill="none" extrusionOk="0">
                  <a:moveTo>
                    <a:pt x="3479" y="530"/>
                  </a:moveTo>
                  <a:lnTo>
                    <a:pt x="3225" y="783"/>
                  </a:lnTo>
                  <a:cubicBezTo>
                    <a:pt x="3215" y="794"/>
                    <a:pt x="3204" y="805"/>
                    <a:pt x="3204" y="815"/>
                  </a:cubicBezTo>
                  <a:cubicBezTo>
                    <a:pt x="3024" y="709"/>
                    <a:pt x="2845" y="635"/>
                    <a:pt x="2644" y="593"/>
                  </a:cubicBezTo>
                  <a:cubicBezTo>
                    <a:pt x="2644" y="582"/>
                    <a:pt x="2644" y="572"/>
                    <a:pt x="2644" y="561"/>
                  </a:cubicBezTo>
                  <a:lnTo>
                    <a:pt x="2644" y="202"/>
                  </a:lnTo>
                  <a:cubicBezTo>
                    <a:pt x="2644" y="85"/>
                    <a:pt x="2548" y="1"/>
                    <a:pt x="2443" y="1"/>
                  </a:cubicBezTo>
                  <a:lnTo>
                    <a:pt x="2083" y="1"/>
                  </a:lnTo>
                  <a:cubicBezTo>
                    <a:pt x="1967" y="1"/>
                    <a:pt x="1882" y="96"/>
                    <a:pt x="1882" y="202"/>
                  </a:cubicBezTo>
                  <a:lnTo>
                    <a:pt x="1882" y="561"/>
                  </a:lnTo>
                  <a:cubicBezTo>
                    <a:pt x="1882" y="572"/>
                    <a:pt x="1882" y="593"/>
                    <a:pt x="1893" y="604"/>
                  </a:cubicBezTo>
                  <a:cubicBezTo>
                    <a:pt x="1703" y="646"/>
                    <a:pt x="1523" y="720"/>
                    <a:pt x="1354" y="826"/>
                  </a:cubicBezTo>
                  <a:cubicBezTo>
                    <a:pt x="1343" y="815"/>
                    <a:pt x="1332" y="805"/>
                    <a:pt x="1332" y="805"/>
                  </a:cubicBezTo>
                  <a:lnTo>
                    <a:pt x="1079" y="551"/>
                  </a:lnTo>
                  <a:cubicBezTo>
                    <a:pt x="994" y="477"/>
                    <a:pt x="867" y="477"/>
                    <a:pt x="793" y="551"/>
                  </a:cubicBezTo>
                  <a:lnTo>
                    <a:pt x="539" y="805"/>
                  </a:lnTo>
                  <a:cubicBezTo>
                    <a:pt x="455" y="889"/>
                    <a:pt x="455" y="1016"/>
                    <a:pt x="539" y="1090"/>
                  </a:cubicBezTo>
                  <a:lnTo>
                    <a:pt x="793" y="1344"/>
                  </a:lnTo>
                  <a:cubicBezTo>
                    <a:pt x="804" y="1354"/>
                    <a:pt x="814" y="1354"/>
                    <a:pt x="825" y="1365"/>
                  </a:cubicBezTo>
                  <a:cubicBezTo>
                    <a:pt x="709" y="1534"/>
                    <a:pt x="635" y="1724"/>
                    <a:pt x="592" y="1925"/>
                  </a:cubicBezTo>
                  <a:cubicBezTo>
                    <a:pt x="582" y="1925"/>
                    <a:pt x="571" y="1915"/>
                    <a:pt x="560" y="1915"/>
                  </a:cubicBezTo>
                  <a:lnTo>
                    <a:pt x="201" y="1925"/>
                  </a:lnTo>
                  <a:cubicBezTo>
                    <a:pt x="148" y="1925"/>
                    <a:pt x="95" y="1947"/>
                    <a:pt x="63" y="1978"/>
                  </a:cubicBezTo>
                  <a:lnTo>
                    <a:pt x="63" y="1978"/>
                  </a:lnTo>
                  <a:cubicBezTo>
                    <a:pt x="21" y="2021"/>
                    <a:pt x="0" y="2073"/>
                    <a:pt x="0" y="2126"/>
                  </a:cubicBezTo>
                  <a:lnTo>
                    <a:pt x="11" y="2486"/>
                  </a:lnTo>
                  <a:lnTo>
                    <a:pt x="11" y="2486"/>
                  </a:lnTo>
                  <a:cubicBezTo>
                    <a:pt x="11" y="2592"/>
                    <a:pt x="95" y="2687"/>
                    <a:pt x="212" y="2687"/>
                  </a:cubicBezTo>
                  <a:lnTo>
                    <a:pt x="571" y="2676"/>
                  </a:lnTo>
                  <a:cubicBezTo>
                    <a:pt x="582" y="2676"/>
                    <a:pt x="592" y="2676"/>
                    <a:pt x="603" y="2676"/>
                  </a:cubicBezTo>
                  <a:cubicBezTo>
                    <a:pt x="645" y="2867"/>
                    <a:pt x="730" y="3046"/>
                    <a:pt x="835" y="3215"/>
                  </a:cubicBezTo>
                  <a:cubicBezTo>
                    <a:pt x="825" y="3226"/>
                    <a:pt x="814" y="3226"/>
                    <a:pt x="804" y="3237"/>
                  </a:cubicBezTo>
                  <a:lnTo>
                    <a:pt x="560" y="3490"/>
                  </a:lnTo>
                  <a:cubicBezTo>
                    <a:pt x="476" y="3575"/>
                    <a:pt x="476" y="3702"/>
                    <a:pt x="560" y="3776"/>
                  </a:cubicBezTo>
                  <a:lnTo>
                    <a:pt x="814" y="4030"/>
                  </a:lnTo>
                  <a:cubicBezTo>
                    <a:pt x="888" y="4104"/>
                    <a:pt x="1015" y="4104"/>
                    <a:pt x="1100" y="4030"/>
                  </a:cubicBezTo>
                  <a:lnTo>
                    <a:pt x="1354" y="3776"/>
                  </a:lnTo>
                  <a:cubicBezTo>
                    <a:pt x="1354" y="3765"/>
                    <a:pt x="1364" y="3755"/>
                    <a:pt x="1375" y="3744"/>
                  </a:cubicBezTo>
                  <a:cubicBezTo>
                    <a:pt x="1544" y="3850"/>
                    <a:pt x="1734" y="3924"/>
                    <a:pt x="1925" y="3966"/>
                  </a:cubicBezTo>
                  <a:cubicBezTo>
                    <a:pt x="1925" y="3977"/>
                    <a:pt x="1925" y="3998"/>
                    <a:pt x="1925" y="4009"/>
                  </a:cubicBezTo>
                  <a:lnTo>
                    <a:pt x="1925" y="4368"/>
                  </a:lnTo>
                  <a:cubicBezTo>
                    <a:pt x="1925" y="4421"/>
                    <a:pt x="1956" y="4463"/>
                    <a:pt x="1988" y="4506"/>
                  </a:cubicBezTo>
                  <a:cubicBezTo>
                    <a:pt x="2030" y="4548"/>
                    <a:pt x="2083" y="4569"/>
                    <a:pt x="2136" y="4569"/>
                  </a:cubicBezTo>
                  <a:lnTo>
                    <a:pt x="2496" y="4558"/>
                  </a:lnTo>
                  <a:lnTo>
                    <a:pt x="2496" y="4558"/>
                  </a:lnTo>
                  <a:cubicBezTo>
                    <a:pt x="2548" y="4558"/>
                    <a:pt x="2601" y="4537"/>
                    <a:pt x="2633" y="4506"/>
                  </a:cubicBezTo>
                  <a:cubicBezTo>
                    <a:pt x="2675" y="4463"/>
                    <a:pt x="2696" y="4410"/>
                    <a:pt x="2696" y="4357"/>
                  </a:cubicBezTo>
                  <a:lnTo>
                    <a:pt x="2686" y="3998"/>
                  </a:lnTo>
                  <a:cubicBezTo>
                    <a:pt x="2686" y="3987"/>
                    <a:pt x="2686" y="3977"/>
                    <a:pt x="2686" y="3966"/>
                  </a:cubicBezTo>
                  <a:cubicBezTo>
                    <a:pt x="2876" y="3913"/>
                    <a:pt x="3056" y="3839"/>
                    <a:pt x="3225" y="3734"/>
                  </a:cubicBezTo>
                  <a:cubicBezTo>
                    <a:pt x="3225" y="3744"/>
                    <a:pt x="3236" y="3755"/>
                    <a:pt x="3246" y="3765"/>
                  </a:cubicBezTo>
                  <a:lnTo>
                    <a:pt x="3500" y="4009"/>
                  </a:lnTo>
                  <a:cubicBezTo>
                    <a:pt x="3574" y="4093"/>
                    <a:pt x="3712" y="4093"/>
                    <a:pt x="3786" y="4009"/>
                  </a:cubicBezTo>
                  <a:lnTo>
                    <a:pt x="4039" y="3755"/>
                  </a:lnTo>
                  <a:cubicBezTo>
                    <a:pt x="4113" y="3681"/>
                    <a:pt x="4113" y="3543"/>
                    <a:pt x="4039" y="3469"/>
                  </a:cubicBezTo>
                  <a:lnTo>
                    <a:pt x="3775" y="3215"/>
                  </a:lnTo>
                  <a:cubicBezTo>
                    <a:pt x="3775" y="3215"/>
                    <a:pt x="3765" y="3205"/>
                    <a:pt x="3754" y="3194"/>
                  </a:cubicBezTo>
                  <a:cubicBezTo>
                    <a:pt x="3860" y="3025"/>
                    <a:pt x="3934" y="2835"/>
                    <a:pt x="3976" y="2644"/>
                  </a:cubicBezTo>
                  <a:cubicBezTo>
                    <a:pt x="3987" y="2644"/>
                    <a:pt x="3997" y="2644"/>
                    <a:pt x="4008" y="2644"/>
                  </a:cubicBezTo>
                  <a:lnTo>
                    <a:pt x="4367" y="2644"/>
                  </a:lnTo>
                  <a:cubicBezTo>
                    <a:pt x="4420" y="2644"/>
                    <a:pt x="4473" y="2613"/>
                    <a:pt x="4515" y="2581"/>
                  </a:cubicBezTo>
                  <a:cubicBezTo>
                    <a:pt x="4547" y="2539"/>
                    <a:pt x="4568" y="2486"/>
                    <a:pt x="4568" y="2433"/>
                  </a:cubicBezTo>
                  <a:lnTo>
                    <a:pt x="4568" y="2073"/>
                  </a:lnTo>
                  <a:cubicBezTo>
                    <a:pt x="4568" y="1968"/>
                    <a:pt x="4473" y="1873"/>
                    <a:pt x="4357" y="1873"/>
                  </a:cubicBezTo>
                  <a:lnTo>
                    <a:pt x="3997" y="1883"/>
                  </a:lnTo>
                  <a:cubicBezTo>
                    <a:pt x="3987" y="1883"/>
                    <a:pt x="3976" y="1883"/>
                    <a:pt x="3965" y="1883"/>
                  </a:cubicBezTo>
                  <a:cubicBezTo>
                    <a:pt x="3923" y="1693"/>
                    <a:pt x="3849" y="1513"/>
                    <a:pt x="3733" y="1344"/>
                  </a:cubicBezTo>
                  <a:cubicBezTo>
                    <a:pt x="3743" y="1344"/>
                    <a:pt x="3754" y="1333"/>
                    <a:pt x="3765" y="1323"/>
                  </a:cubicBezTo>
                  <a:lnTo>
                    <a:pt x="4018" y="1069"/>
                  </a:lnTo>
                  <a:cubicBezTo>
                    <a:pt x="4092" y="984"/>
                    <a:pt x="4092" y="857"/>
                    <a:pt x="4018" y="783"/>
                  </a:cubicBezTo>
                  <a:lnTo>
                    <a:pt x="3754" y="530"/>
                  </a:lnTo>
                  <a:cubicBezTo>
                    <a:pt x="3680" y="456"/>
                    <a:pt x="3553" y="456"/>
                    <a:pt x="3468" y="530"/>
                  </a:cubicBezTo>
                  <a:close/>
                  <a:moveTo>
                    <a:pt x="2961" y="2951"/>
                  </a:moveTo>
                  <a:cubicBezTo>
                    <a:pt x="2591" y="3321"/>
                    <a:pt x="1988" y="3321"/>
                    <a:pt x="1618" y="2962"/>
                  </a:cubicBezTo>
                  <a:cubicBezTo>
                    <a:pt x="1248" y="2592"/>
                    <a:pt x="1248" y="1989"/>
                    <a:pt x="1607" y="1619"/>
                  </a:cubicBezTo>
                  <a:cubicBezTo>
                    <a:pt x="1977" y="1238"/>
                    <a:pt x="2580" y="1238"/>
                    <a:pt x="2950" y="1608"/>
                  </a:cubicBezTo>
                  <a:cubicBezTo>
                    <a:pt x="3331" y="1968"/>
                    <a:pt x="3331" y="2570"/>
                    <a:pt x="2961" y="2951"/>
                  </a:cubicBezTo>
                  <a:close/>
                </a:path>
              </a:pathLst>
            </a:custGeom>
            <a:noFill/>
            <a:ln w="9525" cap="flat" cmpd="sng">
              <a:solidFill>
                <a:schemeClr val="lt2"/>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7" name="Google Shape;337;p29"/>
            <p:cNvSpPr/>
            <p:nvPr/>
          </p:nvSpPr>
          <p:spPr>
            <a:xfrm>
              <a:off x="3335130" y="1127097"/>
              <a:ext cx="516010" cy="511744"/>
            </a:xfrm>
            <a:custGeom>
              <a:avLst/>
              <a:gdLst/>
              <a:ahLst/>
              <a:cxnLst/>
              <a:rect l="l" t="t" r="r" b="b"/>
              <a:pathLst>
                <a:path w="8387" h="8318" extrusionOk="0">
                  <a:moveTo>
                    <a:pt x="4193" y="2423"/>
                  </a:moveTo>
                  <a:cubicBezTo>
                    <a:pt x="4997" y="2423"/>
                    <a:pt x="5716" y="2984"/>
                    <a:pt x="5891" y="3794"/>
                  </a:cubicBezTo>
                  <a:cubicBezTo>
                    <a:pt x="6091" y="4735"/>
                    <a:pt x="5499" y="5655"/>
                    <a:pt x="4558" y="5856"/>
                  </a:cubicBezTo>
                  <a:cubicBezTo>
                    <a:pt x="4434" y="5882"/>
                    <a:pt x="4311" y="5895"/>
                    <a:pt x="4190" y="5895"/>
                  </a:cubicBezTo>
                  <a:cubicBezTo>
                    <a:pt x="3388" y="5895"/>
                    <a:pt x="2671" y="5341"/>
                    <a:pt x="2496" y="4524"/>
                  </a:cubicBezTo>
                  <a:cubicBezTo>
                    <a:pt x="2295" y="3582"/>
                    <a:pt x="2898" y="2662"/>
                    <a:pt x="3829" y="2462"/>
                  </a:cubicBezTo>
                  <a:cubicBezTo>
                    <a:pt x="3951" y="2435"/>
                    <a:pt x="4073" y="2423"/>
                    <a:pt x="4193" y="2423"/>
                  </a:cubicBezTo>
                  <a:close/>
                  <a:moveTo>
                    <a:pt x="3716" y="0"/>
                  </a:moveTo>
                  <a:cubicBezTo>
                    <a:pt x="3690" y="0"/>
                    <a:pt x="3664" y="3"/>
                    <a:pt x="3638" y="8"/>
                  </a:cubicBezTo>
                  <a:lnTo>
                    <a:pt x="3004" y="146"/>
                  </a:lnTo>
                  <a:cubicBezTo>
                    <a:pt x="2803" y="188"/>
                    <a:pt x="2676" y="378"/>
                    <a:pt x="2718" y="579"/>
                  </a:cubicBezTo>
                  <a:lnTo>
                    <a:pt x="2856" y="1224"/>
                  </a:lnTo>
                  <a:cubicBezTo>
                    <a:pt x="2856" y="1246"/>
                    <a:pt x="2866" y="1267"/>
                    <a:pt x="2877" y="1288"/>
                  </a:cubicBezTo>
                  <a:cubicBezTo>
                    <a:pt x="2528" y="1446"/>
                    <a:pt x="2232" y="1658"/>
                    <a:pt x="1967" y="1912"/>
                  </a:cubicBezTo>
                  <a:cubicBezTo>
                    <a:pt x="1957" y="1901"/>
                    <a:pt x="1936" y="1880"/>
                    <a:pt x="1915" y="1869"/>
                  </a:cubicBezTo>
                  <a:lnTo>
                    <a:pt x="1365" y="1520"/>
                  </a:lnTo>
                  <a:cubicBezTo>
                    <a:pt x="1302" y="1481"/>
                    <a:pt x="1233" y="1459"/>
                    <a:pt x="1163" y="1459"/>
                  </a:cubicBezTo>
                  <a:cubicBezTo>
                    <a:pt x="1139" y="1459"/>
                    <a:pt x="1114" y="1462"/>
                    <a:pt x="1090" y="1468"/>
                  </a:cubicBezTo>
                  <a:cubicBezTo>
                    <a:pt x="995" y="1489"/>
                    <a:pt x="910" y="1542"/>
                    <a:pt x="857" y="1626"/>
                  </a:cubicBezTo>
                  <a:lnTo>
                    <a:pt x="498" y="2176"/>
                  </a:lnTo>
                  <a:cubicBezTo>
                    <a:pt x="392" y="2356"/>
                    <a:pt x="445" y="2578"/>
                    <a:pt x="614" y="2694"/>
                  </a:cubicBezTo>
                  <a:lnTo>
                    <a:pt x="1164" y="3043"/>
                  </a:lnTo>
                  <a:cubicBezTo>
                    <a:pt x="1185" y="3054"/>
                    <a:pt x="1206" y="3064"/>
                    <a:pt x="1227" y="3075"/>
                  </a:cubicBezTo>
                  <a:cubicBezTo>
                    <a:pt x="1100" y="3403"/>
                    <a:pt x="1037" y="3762"/>
                    <a:pt x="1037" y="4132"/>
                  </a:cubicBezTo>
                  <a:lnTo>
                    <a:pt x="973" y="4132"/>
                  </a:lnTo>
                  <a:lnTo>
                    <a:pt x="328" y="4270"/>
                  </a:lnTo>
                  <a:cubicBezTo>
                    <a:pt x="128" y="4312"/>
                    <a:pt x="1" y="4513"/>
                    <a:pt x="43" y="4714"/>
                  </a:cubicBezTo>
                  <a:lnTo>
                    <a:pt x="180" y="5348"/>
                  </a:lnTo>
                  <a:cubicBezTo>
                    <a:pt x="217" y="5523"/>
                    <a:pt x="374" y="5642"/>
                    <a:pt x="547" y="5642"/>
                  </a:cubicBezTo>
                  <a:cubicBezTo>
                    <a:pt x="572" y="5642"/>
                    <a:pt x="598" y="5639"/>
                    <a:pt x="625" y="5634"/>
                  </a:cubicBezTo>
                  <a:lnTo>
                    <a:pt x="1259" y="5496"/>
                  </a:lnTo>
                  <a:cubicBezTo>
                    <a:pt x="1280" y="5496"/>
                    <a:pt x="1301" y="5486"/>
                    <a:pt x="1322" y="5486"/>
                  </a:cubicBezTo>
                  <a:cubicBezTo>
                    <a:pt x="1481" y="5824"/>
                    <a:pt x="1693" y="6120"/>
                    <a:pt x="1946" y="6385"/>
                  </a:cubicBezTo>
                  <a:cubicBezTo>
                    <a:pt x="1936" y="6395"/>
                    <a:pt x="1915" y="6416"/>
                    <a:pt x="1904" y="6437"/>
                  </a:cubicBezTo>
                  <a:lnTo>
                    <a:pt x="1555" y="6987"/>
                  </a:lnTo>
                  <a:cubicBezTo>
                    <a:pt x="1502" y="7072"/>
                    <a:pt x="1481" y="7167"/>
                    <a:pt x="1502" y="7262"/>
                  </a:cubicBezTo>
                  <a:cubicBezTo>
                    <a:pt x="1523" y="7357"/>
                    <a:pt x="1587" y="7442"/>
                    <a:pt x="1661" y="7495"/>
                  </a:cubicBezTo>
                  <a:lnTo>
                    <a:pt x="2221" y="7854"/>
                  </a:lnTo>
                  <a:cubicBezTo>
                    <a:pt x="2287" y="7895"/>
                    <a:pt x="2359" y="7911"/>
                    <a:pt x="2432" y="7911"/>
                  </a:cubicBezTo>
                  <a:cubicBezTo>
                    <a:pt x="2453" y="7911"/>
                    <a:pt x="2475" y="7910"/>
                    <a:pt x="2496" y="7907"/>
                  </a:cubicBezTo>
                  <a:cubicBezTo>
                    <a:pt x="2591" y="7886"/>
                    <a:pt x="2676" y="7823"/>
                    <a:pt x="2729" y="7738"/>
                  </a:cubicBezTo>
                  <a:lnTo>
                    <a:pt x="3088" y="7188"/>
                  </a:lnTo>
                  <a:cubicBezTo>
                    <a:pt x="3099" y="7167"/>
                    <a:pt x="3109" y="7146"/>
                    <a:pt x="3109" y="7125"/>
                  </a:cubicBezTo>
                  <a:cubicBezTo>
                    <a:pt x="3448" y="7252"/>
                    <a:pt x="3797" y="7315"/>
                    <a:pt x="4167" y="7326"/>
                  </a:cubicBezTo>
                  <a:cubicBezTo>
                    <a:pt x="4167" y="7347"/>
                    <a:pt x="4167" y="7368"/>
                    <a:pt x="4177" y="7389"/>
                  </a:cubicBezTo>
                  <a:lnTo>
                    <a:pt x="4315" y="8024"/>
                  </a:lnTo>
                  <a:cubicBezTo>
                    <a:pt x="4352" y="8198"/>
                    <a:pt x="4501" y="8317"/>
                    <a:pt x="4671" y="8317"/>
                  </a:cubicBezTo>
                  <a:cubicBezTo>
                    <a:pt x="4697" y="8317"/>
                    <a:pt x="4722" y="8315"/>
                    <a:pt x="4748" y="8309"/>
                  </a:cubicBezTo>
                  <a:lnTo>
                    <a:pt x="5394" y="8172"/>
                  </a:lnTo>
                  <a:cubicBezTo>
                    <a:pt x="5594" y="8129"/>
                    <a:pt x="5721" y="7928"/>
                    <a:pt x="5679" y="7738"/>
                  </a:cubicBezTo>
                  <a:lnTo>
                    <a:pt x="5542" y="7093"/>
                  </a:lnTo>
                  <a:cubicBezTo>
                    <a:pt x="5531" y="7072"/>
                    <a:pt x="5520" y="7051"/>
                    <a:pt x="5520" y="7030"/>
                  </a:cubicBezTo>
                  <a:cubicBezTo>
                    <a:pt x="5859" y="6871"/>
                    <a:pt x="6165" y="6660"/>
                    <a:pt x="6419" y="6406"/>
                  </a:cubicBezTo>
                  <a:cubicBezTo>
                    <a:pt x="6440" y="6416"/>
                    <a:pt x="6451" y="6437"/>
                    <a:pt x="6472" y="6448"/>
                  </a:cubicBezTo>
                  <a:lnTo>
                    <a:pt x="7022" y="6797"/>
                  </a:lnTo>
                  <a:cubicBezTo>
                    <a:pt x="7085" y="6836"/>
                    <a:pt x="7159" y="6858"/>
                    <a:pt x="7228" y="6858"/>
                  </a:cubicBezTo>
                  <a:cubicBezTo>
                    <a:pt x="7252" y="6858"/>
                    <a:pt x="7275" y="6855"/>
                    <a:pt x="7297" y="6850"/>
                  </a:cubicBezTo>
                  <a:cubicBezTo>
                    <a:pt x="7392" y="6829"/>
                    <a:pt x="7477" y="6776"/>
                    <a:pt x="7540" y="6691"/>
                  </a:cubicBezTo>
                  <a:lnTo>
                    <a:pt x="7889" y="6131"/>
                  </a:lnTo>
                  <a:cubicBezTo>
                    <a:pt x="7995" y="5962"/>
                    <a:pt x="7953" y="5729"/>
                    <a:pt x="7773" y="5623"/>
                  </a:cubicBezTo>
                  <a:lnTo>
                    <a:pt x="7223" y="5274"/>
                  </a:lnTo>
                  <a:cubicBezTo>
                    <a:pt x="7202" y="5253"/>
                    <a:pt x="7191" y="5253"/>
                    <a:pt x="7170" y="5243"/>
                  </a:cubicBezTo>
                  <a:cubicBezTo>
                    <a:pt x="7286" y="4904"/>
                    <a:pt x="7350" y="4555"/>
                    <a:pt x="7360" y="4185"/>
                  </a:cubicBezTo>
                  <a:lnTo>
                    <a:pt x="7424" y="4185"/>
                  </a:lnTo>
                  <a:lnTo>
                    <a:pt x="8058" y="4048"/>
                  </a:lnTo>
                  <a:cubicBezTo>
                    <a:pt x="8259" y="4005"/>
                    <a:pt x="8386" y="3804"/>
                    <a:pt x="8344" y="3604"/>
                  </a:cubicBezTo>
                  <a:lnTo>
                    <a:pt x="8206" y="2969"/>
                  </a:lnTo>
                  <a:cubicBezTo>
                    <a:pt x="8169" y="2794"/>
                    <a:pt x="8021" y="2675"/>
                    <a:pt x="7850" y="2675"/>
                  </a:cubicBezTo>
                  <a:cubicBezTo>
                    <a:pt x="7825" y="2675"/>
                    <a:pt x="7799" y="2678"/>
                    <a:pt x="7773" y="2684"/>
                  </a:cubicBezTo>
                  <a:lnTo>
                    <a:pt x="7128" y="2821"/>
                  </a:lnTo>
                  <a:cubicBezTo>
                    <a:pt x="7107" y="2821"/>
                    <a:pt x="7085" y="2832"/>
                    <a:pt x="7064" y="2832"/>
                  </a:cubicBezTo>
                  <a:cubicBezTo>
                    <a:pt x="6916" y="2493"/>
                    <a:pt x="6694" y="2197"/>
                    <a:pt x="6440" y="1933"/>
                  </a:cubicBezTo>
                  <a:cubicBezTo>
                    <a:pt x="6462" y="1922"/>
                    <a:pt x="6472" y="1901"/>
                    <a:pt x="6483" y="1880"/>
                  </a:cubicBezTo>
                  <a:lnTo>
                    <a:pt x="6842" y="1330"/>
                  </a:lnTo>
                  <a:cubicBezTo>
                    <a:pt x="6948" y="1161"/>
                    <a:pt x="6895" y="928"/>
                    <a:pt x="6726" y="823"/>
                  </a:cubicBezTo>
                  <a:lnTo>
                    <a:pt x="6176" y="463"/>
                  </a:lnTo>
                  <a:cubicBezTo>
                    <a:pt x="6113" y="426"/>
                    <a:pt x="6045" y="408"/>
                    <a:pt x="5978" y="408"/>
                  </a:cubicBezTo>
                  <a:cubicBezTo>
                    <a:pt x="5854" y="408"/>
                    <a:pt x="5734" y="469"/>
                    <a:pt x="5658" y="579"/>
                  </a:cubicBezTo>
                  <a:lnTo>
                    <a:pt x="5309" y="1129"/>
                  </a:lnTo>
                  <a:cubicBezTo>
                    <a:pt x="5298" y="1150"/>
                    <a:pt x="5288" y="1172"/>
                    <a:pt x="5277" y="1193"/>
                  </a:cubicBezTo>
                  <a:cubicBezTo>
                    <a:pt x="4949" y="1066"/>
                    <a:pt x="4590" y="1002"/>
                    <a:pt x="4230" y="992"/>
                  </a:cubicBezTo>
                  <a:cubicBezTo>
                    <a:pt x="4230" y="971"/>
                    <a:pt x="4220" y="949"/>
                    <a:pt x="4220" y="928"/>
                  </a:cubicBezTo>
                  <a:lnTo>
                    <a:pt x="4082" y="294"/>
                  </a:lnTo>
                  <a:cubicBezTo>
                    <a:pt x="4045" y="119"/>
                    <a:pt x="3889" y="0"/>
                    <a:pt x="371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sp>
        <p:nvSpPr>
          <p:cNvPr id="338" name="Google Shape;338;p29"/>
          <p:cNvSpPr/>
          <p:nvPr/>
        </p:nvSpPr>
        <p:spPr>
          <a:xfrm>
            <a:off x="11279949" y="-912025"/>
            <a:ext cx="1824089" cy="1824041"/>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9" name="Google Shape;339;p29"/>
          <p:cNvSpPr/>
          <p:nvPr/>
        </p:nvSpPr>
        <p:spPr>
          <a:xfrm>
            <a:off x="601504" y="6430202"/>
            <a:ext cx="864057" cy="855573"/>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Tree>
    <p:extLst>
      <p:ext uri="{BB962C8B-B14F-4D97-AF65-F5344CB8AC3E}">
        <p14:creationId xmlns:p14="http://schemas.microsoft.com/office/powerpoint/2010/main" val="255764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CHỨC NĂNG ĐỔI MẬT KHẨU</a:t>
            </a:r>
          </a:p>
        </p:txBody>
      </p:sp>
      <p:sp>
        <p:nvSpPr>
          <p:cNvPr id="5" name="Oval 4">
            <a:extLst>
              <a:ext uri="{FF2B5EF4-FFF2-40B4-BE49-F238E27FC236}">
                <a16:creationId xmlns:a16="http://schemas.microsoft.com/office/drawing/2014/main" id="{962FDF0F-2C68-3FB9-53D0-32B66F566B96}"/>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16</a:t>
            </a:r>
          </a:p>
        </p:txBody>
      </p:sp>
      <p:pic>
        <p:nvPicPr>
          <p:cNvPr id="6" name="Picture 5">
            <a:extLst>
              <a:ext uri="{FF2B5EF4-FFF2-40B4-BE49-F238E27FC236}">
                <a16:creationId xmlns:a16="http://schemas.microsoft.com/office/drawing/2014/main" id="{A7AC4797-3AB7-8066-8B7E-8D22FC1E6C5E}"/>
              </a:ext>
            </a:extLst>
          </p:cNvPr>
          <p:cNvPicPr>
            <a:picLocks noChangeAspect="1"/>
          </p:cNvPicPr>
          <p:nvPr/>
        </p:nvPicPr>
        <p:blipFill>
          <a:blip r:embed="rId2"/>
          <a:stretch>
            <a:fillRect/>
          </a:stretch>
        </p:blipFill>
        <p:spPr>
          <a:xfrm>
            <a:off x="6096000" y="1739723"/>
            <a:ext cx="5962956" cy="1568531"/>
          </a:xfrm>
          <a:prstGeom prst="rect">
            <a:avLst/>
          </a:prstGeom>
        </p:spPr>
      </p:pic>
      <p:pic>
        <p:nvPicPr>
          <p:cNvPr id="8" name="Picture 7">
            <a:extLst>
              <a:ext uri="{FF2B5EF4-FFF2-40B4-BE49-F238E27FC236}">
                <a16:creationId xmlns:a16="http://schemas.microsoft.com/office/drawing/2014/main" id="{8F102B3C-4AC4-6359-AEB8-B0D2F014078A}"/>
              </a:ext>
            </a:extLst>
          </p:cNvPr>
          <p:cNvPicPr>
            <a:picLocks noChangeAspect="1"/>
          </p:cNvPicPr>
          <p:nvPr/>
        </p:nvPicPr>
        <p:blipFill>
          <a:blip r:embed="rId3"/>
          <a:stretch>
            <a:fillRect/>
          </a:stretch>
        </p:blipFill>
        <p:spPr>
          <a:xfrm>
            <a:off x="856982" y="1815927"/>
            <a:ext cx="5124713" cy="1492327"/>
          </a:xfrm>
          <a:prstGeom prst="rect">
            <a:avLst/>
          </a:prstGeom>
        </p:spPr>
      </p:pic>
      <p:pic>
        <p:nvPicPr>
          <p:cNvPr id="10" name="Picture 9">
            <a:extLst>
              <a:ext uri="{FF2B5EF4-FFF2-40B4-BE49-F238E27FC236}">
                <a16:creationId xmlns:a16="http://schemas.microsoft.com/office/drawing/2014/main" id="{D2811BA4-6A73-BC75-EFC4-9820461190EA}"/>
              </a:ext>
            </a:extLst>
          </p:cNvPr>
          <p:cNvPicPr>
            <a:picLocks noChangeAspect="1"/>
          </p:cNvPicPr>
          <p:nvPr/>
        </p:nvPicPr>
        <p:blipFill>
          <a:blip r:embed="rId4"/>
          <a:stretch>
            <a:fillRect/>
          </a:stretch>
        </p:blipFill>
        <p:spPr>
          <a:xfrm>
            <a:off x="3932828" y="4015260"/>
            <a:ext cx="3499030" cy="2095608"/>
          </a:xfrm>
          <a:prstGeom prst="rect">
            <a:avLst/>
          </a:prstGeom>
        </p:spPr>
      </p:pic>
    </p:spTree>
    <p:extLst>
      <p:ext uri="{BB962C8B-B14F-4D97-AF65-F5344CB8AC3E}">
        <p14:creationId xmlns:p14="http://schemas.microsoft.com/office/powerpoint/2010/main" val="328633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PHÒNG BAN</a:t>
            </a:r>
          </a:p>
        </p:txBody>
      </p:sp>
      <p:sp>
        <p:nvSpPr>
          <p:cNvPr id="5" name="Oval 4">
            <a:extLst>
              <a:ext uri="{FF2B5EF4-FFF2-40B4-BE49-F238E27FC236}">
                <a16:creationId xmlns:a16="http://schemas.microsoft.com/office/drawing/2014/main" id="{962FDF0F-2C68-3FB9-53D0-32B66F566B96}"/>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16</a:t>
            </a:r>
          </a:p>
        </p:txBody>
      </p:sp>
      <p:pic>
        <p:nvPicPr>
          <p:cNvPr id="7" name="Picture 6">
            <a:extLst>
              <a:ext uri="{FF2B5EF4-FFF2-40B4-BE49-F238E27FC236}">
                <a16:creationId xmlns:a16="http://schemas.microsoft.com/office/drawing/2014/main" id="{68383254-B82A-B2D5-2671-245B2017BB97}"/>
              </a:ext>
            </a:extLst>
          </p:cNvPr>
          <p:cNvPicPr>
            <a:picLocks noChangeAspect="1"/>
          </p:cNvPicPr>
          <p:nvPr/>
        </p:nvPicPr>
        <p:blipFill>
          <a:blip r:embed="rId2"/>
          <a:stretch>
            <a:fillRect/>
          </a:stretch>
        </p:blipFill>
        <p:spPr>
          <a:xfrm>
            <a:off x="1168401" y="1493491"/>
            <a:ext cx="10014857" cy="4283612"/>
          </a:xfrm>
          <a:prstGeom prst="rect">
            <a:avLst/>
          </a:prstGeom>
        </p:spPr>
      </p:pic>
    </p:spTree>
    <p:extLst>
      <p:ext uri="{BB962C8B-B14F-4D97-AF65-F5344CB8AC3E}">
        <p14:creationId xmlns:p14="http://schemas.microsoft.com/office/powerpoint/2010/main" val="2531256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NHÂN VIÊN</a:t>
            </a:r>
          </a:p>
        </p:txBody>
      </p:sp>
      <p:sp>
        <p:nvSpPr>
          <p:cNvPr id="6" name="Oval 5">
            <a:extLst>
              <a:ext uri="{FF2B5EF4-FFF2-40B4-BE49-F238E27FC236}">
                <a16:creationId xmlns:a16="http://schemas.microsoft.com/office/drawing/2014/main" id="{0D21D07C-245A-C2A5-FF60-0863892C205E}"/>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17</a:t>
            </a:r>
          </a:p>
        </p:txBody>
      </p:sp>
      <p:pic>
        <p:nvPicPr>
          <p:cNvPr id="4" name="Picture 3">
            <a:extLst>
              <a:ext uri="{FF2B5EF4-FFF2-40B4-BE49-F238E27FC236}">
                <a16:creationId xmlns:a16="http://schemas.microsoft.com/office/drawing/2014/main" id="{6AB4FBA4-2809-37BD-C4AD-74D6D48F6304}"/>
              </a:ext>
            </a:extLst>
          </p:cNvPr>
          <p:cNvPicPr>
            <a:picLocks noChangeAspect="1"/>
          </p:cNvPicPr>
          <p:nvPr/>
        </p:nvPicPr>
        <p:blipFill>
          <a:blip r:embed="rId2"/>
          <a:stretch>
            <a:fillRect/>
          </a:stretch>
        </p:blipFill>
        <p:spPr>
          <a:xfrm>
            <a:off x="1346199" y="1283945"/>
            <a:ext cx="9499601" cy="5181947"/>
          </a:xfrm>
          <a:prstGeom prst="rect">
            <a:avLst/>
          </a:prstGeom>
        </p:spPr>
      </p:pic>
    </p:spTree>
    <p:extLst>
      <p:ext uri="{BB962C8B-B14F-4D97-AF65-F5344CB8AC3E}">
        <p14:creationId xmlns:p14="http://schemas.microsoft.com/office/powerpoint/2010/main" val="1851676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NHÂN THÂN</a:t>
            </a:r>
          </a:p>
        </p:txBody>
      </p:sp>
      <p:sp>
        <p:nvSpPr>
          <p:cNvPr id="6" name="Oval 5">
            <a:extLst>
              <a:ext uri="{FF2B5EF4-FFF2-40B4-BE49-F238E27FC236}">
                <a16:creationId xmlns:a16="http://schemas.microsoft.com/office/drawing/2014/main" id="{0D21D07C-245A-C2A5-FF60-0863892C205E}"/>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17</a:t>
            </a:r>
          </a:p>
        </p:txBody>
      </p:sp>
      <p:pic>
        <p:nvPicPr>
          <p:cNvPr id="5" name="Picture 4">
            <a:extLst>
              <a:ext uri="{FF2B5EF4-FFF2-40B4-BE49-F238E27FC236}">
                <a16:creationId xmlns:a16="http://schemas.microsoft.com/office/drawing/2014/main" id="{9495FC7C-5500-B93C-35E5-54A903EC4F9E}"/>
              </a:ext>
            </a:extLst>
          </p:cNvPr>
          <p:cNvPicPr>
            <a:picLocks noChangeAspect="1"/>
          </p:cNvPicPr>
          <p:nvPr/>
        </p:nvPicPr>
        <p:blipFill>
          <a:blip r:embed="rId2"/>
          <a:stretch>
            <a:fillRect/>
          </a:stretch>
        </p:blipFill>
        <p:spPr>
          <a:xfrm>
            <a:off x="1450722" y="1386636"/>
            <a:ext cx="9290555" cy="5064963"/>
          </a:xfrm>
          <a:prstGeom prst="rect">
            <a:avLst/>
          </a:prstGeom>
        </p:spPr>
      </p:pic>
    </p:spTree>
    <p:extLst>
      <p:ext uri="{BB962C8B-B14F-4D97-AF65-F5344CB8AC3E}">
        <p14:creationId xmlns:p14="http://schemas.microsoft.com/office/powerpoint/2010/main" val="3578361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NGHỈ PHÉP</a:t>
            </a:r>
          </a:p>
        </p:txBody>
      </p:sp>
      <p:sp>
        <p:nvSpPr>
          <p:cNvPr id="5" name="Oval 4">
            <a:extLst>
              <a:ext uri="{FF2B5EF4-FFF2-40B4-BE49-F238E27FC236}">
                <a16:creationId xmlns:a16="http://schemas.microsoft.com/office/drawing/2014/main" id="{44507373-C024-B57C-3335-EB6BA886FC88}"/>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18</a:t>
            </a:r>
          </a:p>
        </p:txBody>
      </p:sp>
      <p:pic>
        <p:nvPicPr>
          <p:cNvPr id="4" name="Picture 3">
            <a:extLst>
              <a:ext uri="{FF2B5EF4-FFF2-40B4-BE49-F238E27FC236}">
                <a16:creationId xmlns:a16="http://schemas.microsoft.com/office/drawing/2014/main" id="{B0DEAE4A-BD5F-A94C-A090-25808F4A056A}"/>
              </a:ext>
            </a:extLst>
          </p:cNvPr>
          <p:cNvPicPr>
            <a:picLocks noChangeAspect="1"/>
          </p:cNvPicPr>
          <p:nvPr/>
        </p:nvPicPr>
        <p:blipFill>
          <a:blip r:embed="rId2"/>
          <a:stretch>
            <a:fillRect/>
          </a:stretch>
        </p:blipFill>
        <p:spPr>
          <a:xfrm>
            <a:off x="1430428" y="1467673"/>
            <a:ext cx="9331143" cy="4643195"/>
          </a:xfrm>
          <a:prstGeom prst="rect">
            <a:avLst/>
          </a:prstGeom>
        </p:spPr>
      </p:pic>
    </p:spTree>
    <p:extLst>
      <p:ext uri="{BB962C8B-B14F-4D97-AF65-F5344CB8AC3E}">
        <p14:creationId xmlns:p14="http://schemas.microsoft.com/office/powerpoint/2010/main" val="2704137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THƯỞNG PHẠT</a:t>
            </a:r>
          </a:p>
        </p:txBody>
      </p:sp>
      <p:sp>
        <p:nvSpPr>
          <p:cNvPr id="6" name="Oval 5">
            <a:extLst>
              <a:ext uri="{FF2B5EF4-FFF2-40B4-BE49-F238E27FC236}">
                <a16:creationId xmlns:a16="http://schemas.microsoft.com/office/drawing/2014/main" id="{85E1C73C-AB27-AC6F-7D37-A8762B7B5C84}"/>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19</a:t>
            </a:r>
          </a:p>
        </p:txBody>
      </p:sp>
      <p:pic>
        <p:nvPicPr>
          <p:cNvPr id="4" name="Picture 3">
            <a:extLst>
              <a:ext uri="{FF2B5EF4-FFF2-40B4-BE49-F238E27FC236}">
                <a16:creationId xmlns:a16="http://schemas.microsoft.com/office/drawing/2014/main" id="{F991DE2E-7FD1-31D4-7517-D9B9AA6B2F7B}"/>
              </a:ext>
            </a:extLst>
          </p:cNvPr>
          <p:cNvPicPr>
            <a:picLocks noChangeAspect="1"/>
          </p:cNvPicPr>
          <p:nvPr/>
        </p:nvPicPr>
        <p:blipFill>
          <a:blip r:embed="rId2"/>
          <a:stretch>
            <a:fillRect/>
          </a:stretch>
        </p:blipFill>
        <p:spPr>
          <a:xfrm>
            <a:off x="1727516" y="1308109"/>
            <a:ext cx="8736968" cy="5287891"/>
          </a:xfrm>
          <a:prstGeom prst="rect">
            <a:avLst/>
          </a:prstGeom>
        </p:spPr>
      </p:pic>
    </p:spTree>
    <p:extLst>
      <p:ext uri="{BB962C8B-B14F-4D97-AF65-F5344CB8AC3E}">
        <p14:creationId xmlns:p14="http://schemas.microsoft.com/office/powerpoint/2010/main" val="590872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TÍNH LƯƠNG</a:t>
            </a:r>
          </a:p>
        </p:txBody>
      </p:sp>
      <p:sp>
        <p:nvSpPr>
          <p:cNvPr id="6" name="Oval 5">
            <a:extLst>
              <a:ext uri="{FF2B5EF4-FFF2-40B4-BE49-F238E27FC236}">
                <a16:creationId xmlns:a16="http://schemas.microsoft.com/office/drawing/2014/main" id="{85E1C73C-AB27-AC6F-7D37-A8762B7B5C84}"/>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19</a:t>
            </a:r>
          </a:p>
        </p:txBody>
      </p:sp>
      <p:pic>
        <p:nvPicPr>
          <p:cNvPr id="5" name="Picture 4">
            <a:extLst>
              <a:ext uri="{FF2B5EF4-FFF2-40B4-BE49-F238E27FC236}">
                <a16:creationId xmlns:a16="http://schemas.microsoft.com/office/drawing/2014/main" id="{55C9D203-2D7C-B668-789A-20C5203FAE7C}"/>
              </a:ext>
            </a:extLst>
          </p:cNvPr>
          <p:cNvPicPr>
            <a:picLocks noChangeAspect="1"/>
          </p:cNvPicPr>
          <p:nvPr/>
        </p:nvPicPr>
        <p:blipFill>
          <a:blip r:embed="rId2"/>
          <a:stretch>
            <a:fillRect/>
          </a:stretch>
        </p:blipFill>
        <p:spPr>
          <a:xfrm>
            <a:off x="2304855" y="1341096"/>
            <a:ext cx="7582290" cy="4451579"/>
          </a:xfrm>
          <a:prstGeom prst="rect">
            <a:avLst/>
          </a:prstGeom>
        </p:spPr>
      </p:pic>
    </p:spTree>
    <p:extLst>
      <p:ext uri="{BB962C8B-B14F-4D97-AF65-F5344CB8AC3E}">
        <p14:creationId xmlns:p14="http://schemas.microsoft.com/office/powerpoint/2010/main" val="531099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78647-C6BD-5EB3-623B-9D1E254278B6}"/>
              </a:ext>
            </a:extLst>
          </p:cNvPr>
          <p:cNvSpPr>
            <a:spLocks noGrp="1"/>
          </p:cNvSpPr>
          <p:nvPr>
            <p:ph type="title" idx="2"/>
          </p:nvPr>
        </p:nvSpPr>
        <p:spPr>
          <a:xfrm>
            <a:off x="856982" y="210678"/>
            <a:ext cx="10478037" cy="949049"/>
          </a:xfrm>
        </p:spPr>
        <p:txBody>
          <a:bodyPr/>
          <a:lstStyle/>
          <a:p>
            <a:r>
              <a:rPr lang="en-US" sz="3200"/>
              <a:t>GIAO DIỆN QUẢN LÝ HỢP ĐỒNG</a:t>
            </a:r>
          </a:p>
        </p:txBody>
      </p:sp>
      <p:sp>
        <p:nvSpPr>
          <p:cNvPr id="10" name="Oval 9">
            <a:extLst>
              <a:ext uri="{FF2B5EF4-FFF2-40B4-BE49-F238E27FC236}">
                <a16:creationId xmlns:a16="http://schemas.microsoft.com/office/drawing/2014/main" id="{2AD8E242-8CC8-0411-06BB-1153A4E969E5}"/>
              </a:ext>
            </a:extLst>
          </p:cNvPr>
          <p:cNvSpPr/>
          <p:nvPr/>
        </p:nvSpPr>
        <p:spPr>
          <a:xfrm>
            <a:off x="11240429" y="6110868"/>
            <a:ext cx="697571" cy="608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a:t>
            </a:r>
          </a:p>
        </p:txBody>
      </p:sp>
      <p:pic>
        <p:nvPicPr>
          <p:cNvPr id="4" name="Picture 3">
            <a:extLst>
              <a:ext uri="{FF2B5EF4-FFF2-40B4-BE49-F238E27FC236}">
                <a16:creationId xmlns:a16="http://schemas.microsoft.com/office/drawing/2014/main" id="{3E140B1D-FCC3-B029-4784-F25F9275792D}"/>
              </a:ext>
            </a:extLst>
          </p:cNvPr>
          <p:cNvPicPr>
            <a:picLocks noChangeAspect="1"/>
          </p:cNvPicPr>
          <p:nvPr/>
        </p:nvPicPr>
        <p:blipFill>
          <a:blip r:embed="rId2"/>
          <a:stretch>
            <a:fillRect/>
          </a:stretch>
        </p:blipFill>
        <p:spPr>
          <a:xfrm>
            <a:off x="1204984" y="1321732"/>
            <a:ext cx="9782032" cy="5183553"/>
          </a:xfrm>
          <a:prstGeom prst="rect">
            <a:avLst/>
          </a:prstGeom>
        </p:spPr>
      </p:pic>
    </p:spTree>
    <p:extLst>
      <p:ext uri="{BB962C8B-B14F-4D97-AF65-F5344CB8AC3E}">
        <p14:creationId xmlns:p14="http://schemas.microsoft.com/office/powerpoint/2010/main" val="385835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807212" y="1778729"/>
            <a:ext cx="5488594" cy="2918800"/>
          </a:xfrm>
          <a:prstGeom prst="rect">
            <a:avLst/>
          </a:prstGeom>
        </p:spPr>
        <p:txBody>
          <a:bodyPr spcFirstLastPara="1" wrap="square" lIns="121900" tIns="121900" rIns="121900" bIns="121900" anchor="b" anchorCtr="0">
            <a:noAutofit/>
          </a:bodyPr>
          <a:lstStyle/>
          <a:p>
            <a:pPr algn="ctr"/>
            <a:r>
              <a:rPr lang="en-US" b="1">
                <a:solidFill>
                  <a:schemeClr val="dk1"/>
                </a:solidFill>
                <a:highlight>
                  <a:schemeClr val="dk2"/>
                </a:highlight>
              </a:rPr>
              <a:t>THANKS FOR ATTENTION !</a:t>
            </a:r>
            <a:endParaRPr b="1">
              <a:solidFill>
                <a:schemeClr val="dk1"/>
              </a:solidFill>
              <a:highlight>
                <a:schemeClr val="dk2"/>
              </a:highlight>
            </a:endParaRPr>
          </a:p>
        </p:txBody>
      </p:sp>
      <p:sp>
        <p:nvSpPr>
          <p:cNvPr id="228" name="Google Shape;228;p29"/>
          <p:cNvSpPr/>
          <p:nvPr/>
        </p:nvSpPr>
        <p:spPr>
          <a:xfrm>
            <a:off x="6855116" y="641400"/>
            <a:ext cx="3758000" cy="55752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grpSp>
        <p:nvGrpSpPr>
          <p:cNvPr id="229" name="Google Shape;229;p29"/>
          <p:cNvGrpSpPr/>
          <p:nvPr/>
        </p:nvGrpSpPr>
        <p:grpSpPr>
          <a:xfrm>
            <a:off x="6261671" y="1202998"/>
            <a:ext cx="4967171" cy="4062821"/>
            <a:chOff x="1116977" y="888139"/>
            <a:chExt cx="3277651" cy="2680904"/>
          </a:xfrm>
        </p:grpSpPr>
        <p:sp>
          <p:nvSpPr>
            <p:cNvPr id="230" name="Google Shape;230;p29"/>
            <p:cNvSpPr/>
            <p:nvPr/>
          </p:nvSpPr>
          <p:spPr>
            <a:xfrm>
              <a:off x="3803188" y="1627086"/>
              <a:ext cx="591440" cy="590801"/>
            </a:xfrm>
            <a:custGeom>
              <a:avLst/>
              <a:gdLst/>
              <a:ahLst/>
              <a:cxnLst/>
              <a:rect l="l" t="t" r="r" b="b"/>
              <a:pathLst>
                <a:path w="9613" h="9603" fill="none" extrusionOk="0">
                  <a:moveTo>
                    <a:pt x="7487" y="1270"/>
                  </a:moveTo>
                  <a:lnTo>
                    <a:pt x="6926" y="1777"/>
                  </a:lnTo>
                  <a:cubicBezTo>
                    <a:pt x="6905" y="1798"/>
                    <a:pt x="6895" y="1809"/>
                    <a:pt x="6884" y="1830"/>
                  </a:cubicBezTo>
                  <a:cubicBezTo>
                    <a:pt x="6525" y="1587"/>
                    <a:pt x="6144" y="1407"/>
                    <a:pt x="5742" y="1301"/>
                  </a:cubicBezTo>
                  <a:cubicBezTo>
                    <a:pt x="5742" y="1280"/>
                    <a:pt x="5742" y="1248"/>
                    <a:pt x="5753" y="1227"/>
                  </a:cubicBezTo>
                  <a:lnTo>
                    <a:pt x="5774" y="477"/>
                  </a:lnTo>
                  <a:cubicBezTo>
                    <a:pt x="5784" y="244"/>
                    <a:pt x="5605" y="43"/>
                    <a:pt x="5372" y="32"/>
                  </a:cubicBezTo>
                  <a:lnTo>
                    <a:pt x="4621" y="11"/>
                  </a:lnTo>
                  <a:cubicBezTo>
                    <a:pt x="4389" y="1"/>
                    <a:pt x="4188" y="180"/>
                    <a:pt x="4177" y="413"/>
                  </a:cubicBezTo>
                  <a:lnTo>
                    <a:pt x="4145" y="1164"/>
                  </a:lnTo>
                  <a:cubicBezTo>
                    <a:pt x="4145" y="1196"/>
                    <a:pt x="4145" y="1217"/>
                    <a:pt x="4156" y="1238"/>
                  </a:cubicBezTo>
                  <a:cubicBezTo>
                    <a:pt x="3754" y="1312"/>
                    <a:pt x="3363" y="1449"/>
                    <a:pt x="3003" y="1661"/>
                  </a:cubicBezTo>
                  <a:cubicBezTo>
                    <a:pt x="2993" y="1640"/>
                    <a:pt x="2972" y="1619"/>
                    <a:pt x="2961" y="1597"/>
                  </a:cubicBezTo>
                  <a:lnTo>
                    <a:pt x="2454" y="1048"/>
                  </a:lnTo>
                  <a:cubicBezTo>
                    <a:pt x="2295" y="878"/>
                    <a:pt x="2020" y="868"/>
                    <a:pt x="1851" y="1016"/>
                  </a:cubicBezTo>
                  <a:lnTo>
                    <a:pt x="1301" y="1523"/>
                  </a:lnTo>
                  <a:cubicBezTo>
                    <a:pt x="1121" y="1682"/>
                    <a:pt x="1111" y="1957"/>
                    <a:pt x="1269" y="2126"/>
                  </a:cubicBezTo>
                  <a:lnTo>
                    <a:pt x="1777" y="2676"/>
                  </a:lnTo>
                  <a:cubicBezTo>
                    <a:pt x="1798" y="2697"/>
                    <a:pt x="1819" y="2718"/>
                    <a:pt x="1830" y="2729"/>
                  </a:cubicBezTo>
                  <a:cubicBezTo>
                    <a:pt x="1586" y="3078"/>
                    <a:pt x="1417" y="3469"/>
                    <a:pt x="1301" y="3871"/>
                  </a:cubicBezTo>
                  <a:cubicBezTo>
                    <a:pt x="1280" y="3871"/>
                    <a:pt x="1259" y="3860"/>
                    <a:pt x="1227" y="3860"/>
                  </a:cubicBezTo>
                  <a:lnTo>
                    <a:pt x="476" y="3829"/>
                  </a:lnTo>
                  <a:cubicBezTo>
                    <a:pt x="370" y="3829"/>
                    <a:pt x="265" y="3871"/>
                    <a:pt x="180" y="3945"/>
                  </a:cubicBezTo>
                  <a:lnTo>
                    <a:pt x="180" y="3945"/>
                  </a:lnTo>
                  <a:cubicBezTo>
                    <a:pt x="95" y="4019"/>
                    <a:pt x="43" y="4125"/>
                    <a:pt x="43" y="4241"/>
                  </a:cubicBezTo>
                  <a:lnTo>
                    <a:pt x="11" y="4992"/>
                  </a:lnTo>
                  <a:lnTo>
                    <a:pt x="11" y="4992"/>
                  </a:lnTo>
                  <a:cubicBezTo>
                    <a:pt x="0" y="5224"/>
                    <a:pt x="180" y="5425"/>
                    <a:pt x="423" y="5425"/>
                  </a:cubicBezTo>
                  <a:lnTo>
                    <a:pt x="1174" y="5457"/>
                  </a:lnTo>
                  <a:cubicBezTo>
                    <a:pt x="1195" y="5457"/>
                    <a:pt x="1216" y="5457"/>
                    <a:pt x="1248" y="5457"/>
                  </a:cubicBezTo>
                  <a:cubicBezTo>
                    <a:pt x="1312" y="5859"/>
                    <a:pt x="1460" y="6240"/>
                    <a:pt x="1660" y="6610"/>
                  </a:cubicBezTo>
                  <a:cubicBezTo>
                    <a:pt x="1639" y="6620"/>
                    <a:pt x="1629" y="6631"/>
                    <a:pt x="1608" y="6652"/>
                  </a:cubicBezTo>
                  <a:lnTo>
                    <a:pt x="1047" y="7159"/>
                  </a:lnTo>
                  <a:cubicBezTo>
                    <a:pt x="878" y="7318"/>
                    <a:pt x="867" y="7582"/>
                    <a:pt x="1026" y="7762"/>
                  </a:cubicBezTo>
                  <a:lnTo>
                    <a:pt x="1534" y="8312"/>
                  </a:lnTo>
                  <a:cubicBezTo>
                    <a:pt x="1692" y="8481"/>
                    <a:pt x="1957" y="8492"/>
                    <a:pt x="2136" y="8344"/>
                  </a:cubicBezTo>
                  <a:lnTo>
                    <a:pt x="2686" y="7836"/>
                  </a:lnTo>
                  <a:cubicBezTo>
                    <a:pt x="2707" y="7815"/>
                    <a:pt x="2718" y="7794"/>
                    <a:pt x="2739" y="7773"/>
                  </a:cubicBezTo>
                  <a:cubicBezTo>
                    <a:pt x="3088" y="8027"/>
                    <a:pt x="3469" y="8196"/>
                    <a:pt x="3881" y="8302"/>
                  </a:cubicBezTo>
                  <a:cubicBezTo>
                    <a:pt x="3870" y="8333"/>
                    <a:pt x="3870" y="8354"/>
                    <a:pt x="3870" y="8376"/>
                  </a:cubicBezTo>
                  <a:lnTo>
                    <a:pt x="3839" y="9126"/>
                  </a:lnTo>
                  <a:cubicBezTo>
                    <a:pt x="3828" y="9243"/>
                    <a:pt x="3870" y="9348"/>
                    <a:pt x="3945" y="9433"/>
                  </a:cubicBezTo>
                  <a:cubicBezTo>
                    <a:pt x="4029" y="9518"/>
                    <a:pt x="4135" y="9560"/>
                    <a:pt x="4241" y="9570"/>
                  </a:cubicBezTo>
                  <a:lnTo>
                    <a:pt x="4991" y="9602"/>
                  </a:lnTo>
                  <a:lnTo>
                    <a:pt x="4991" y="9602"/>
                  </a:lnTo>
                  <a:cubicBezTo>
                    <a:pt x="5108" y="9602"/>
                    <a:pt x="5213" y="9560"/>
                    <a:pt x="5298" y="9486"/>
                  </a:cubicBezTo>
                  <a:cubicBezTo>
                    <a:pt x="5383" y="9412"/>
                    <a:pt x="5435" y="9306"/>
                    <a:pt x="5435" y="9190"/>
                  </a:cubicBezTo>
                  <a:lnTo>
                    <a:pt x="5467" y="8439"/>
                  </a:lnTo>
                  <a:cubicBezTo>
                    <a:pt x="5467" y="8418"/>
                    <a:pt x="5467" y="8386"/>
                    <a:pt x="5457" y="8365"/>
                  </a:cubicBezTo>
                  <a:cubicBezTo>
                    <a:pt x="5858" y="8291"/>
                    <a:pt x="6250" y="8153"/>
                    <a:pt x="6609" y="7953"/>
                  </a:cubicBezTo>
                  <a:cubicBezTo>
                    <a:pt x="6620" y="7963"/>
                    <a:pt x="6641" y="7984"/>
                    <a:pt x="6652" y="8005"/>
                  </a:cubicBezTo>
                  <a:lnTo>
                    <a:pt x="7159" y="8555"/>
                  </a:lnTo>
                  <a:cubicBezTo>
                    <a:pt x="7318" y="8735"/>
                    <a:pt x="7593" y="8746"/>
                    <a:pt x="7762" y="8587"/>
                  </a:cubicBezTo>
                  <a:lnTo>
                    <a:pt x="8312" y="8079"/>
                  </a:lnTo>
                  <a:cubicBezTo>
                    <a:pt x="8491" y="7921"/>
                    <a:pt x="8502" y="7656"/>
                    <a:pt x="8343" y="7477"/>
                  </a:cubicBezTo>
                  <a:lnTo>
                    <a:pt x="7836" y="6927"/>
                  </a:lnTo>
                  <a:cubicBezTo>
                    <a:pt x="7815" y="6906"/>
                    <a:pt x="7804" y="6895"/>
                    <a:pt x="7783" y="6874"/>
                  </a:cubicBezTo>
                  <a:cubicBezTo>
                    <a:pt x="8026" y="6525"/>
                    <a:pt x="8206" y="6134"/>
                    <a:pt x="8312" y="5732"/>
                  </a:cubicBezTo>
                  <a:cubicBezTo>
                    <a:pt x="8333" y="5743"/>
                    <a:pt x="8354" y="5743"/>
                    <a:pt x="8386" y="5743"/>
                  </a:cubicBezTo>
                  <a:lnTo>
                    <a:pt x="9137" y="5774"/>
                  </a:lnTo>
                  <a:cubicBezTo>
                    <a:pt x="9253" y="5774"/>
                    <a:pt x="9359" y="5732"/>
                    <a:pt x="9433" y="5669"/>
                  </a:cubicBezTo>
                  <a:cubicBezTo>
                    <a:pt x="9517" y="5595"/>
                    <a:pt x="9570" y="5489"/>
                    <a:pt x="9570" y="5372"/>
                  </a:cubicBezTo>
                  <a:lnTo>
                    <a:pt x="9602" y="4622"/>
                  </a:lnTo>
                  <a:cubicBezTo>
                    <a:pt x="9612" y="4378"/>
                    <a:pt x="9433" y="4188"/>
                    <a:pt x="9200" y="4178"/>
                  </a:cubicBezTo>
                  <a:lnTo>
                    <a:pt x="8449" y="4146"/>
                  </a:lnTo>
                  <a:cubicBezTo>
                    <a:pt x="8417" y="4146"/>
                    <a:pt x="8396" y="4146"/>
                    <a:pt x="8375" y="4156"/>
                  </a:cubicBezTo>
                  <a:cubicBezTo>
                    <a:pt x="8301" y="3755"/>
                    <a:pt x="8164" y="3363"/>
                    <a:pt x="7952" y="3004"/>
                  </a:cubicBezTo>
                  <a:cubicBezTo>
                    <a:pt x="7973" y="2993"/>
                    <a:pt x="7994" y="2972"/>
                    <a:pt x="8005" y="2962"/>
                  </a:cubicBezTo>
                  <a:lnTo>
                    <a:pt x="8565" y="2454"/>
                  </a:lnTo>
                  <a:cubicBezTo>
                    <a:pt x="8735" y="2295"/>
                    <a:pt x="8745" y="2020"/>
                    <a:pt x="8587" y="1851"/>
                  </a:cubicBezTo>
                  <a:lnTo>
                    <a:pt x="8079" y="1301"/>
                  </a:lnTo>
                  <a:cubicBezTo>
                    <a:pt x="7920" y="1122"/>
                    <a:pt x="7656" y="1111"/>
                    <a:pt x="7487" y="1270"/>
                  </a:cubicBezTo>
                  <a:close/>
                  <a:moveTo>
                    <a:pt x="6155" y="6271"/>
                  </a:moveTo>
                  <a:cubicBezTo>
                    <a:pt x="5340" y="7011"/>
                    <a:pt x="4082" y="6959"/>
                    <a:pt x="3342" y="6155"/>
                  </a:cubicBezTo>
                  <a:cubicBezTo>
                    <a:pt x="2591" y="5341"/>
                    <a:pt x="2654" y="4082"/>
                    <a:pt x="3458" y="3332"/>
                  </a:cubicBezTo>
                  <a:cubicBezTo>
                    <a:pt x="4272" y="2591"/>
                    <a:pt x="5531" y="2655"/>
                    <a:pt x="6271" y="3458"/>
                  </a:cubicBezTo>
                  <a:cubicBezTo>
                    <a:pt x="7022" y="4273"/>
                    <a:pt x="6958" y="5531"/>
                    <a:pt x="6155" y="6271"/>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1" name="Google Shape;231;p29"/>
            <p:cNvSpPr/>
            <p:nvPr/>
          </p:nvSpPr>
          <p:spPr>
            <a:xfrm>
              <a:off x="1116977" y="2491661"/>
              <a:ext cx="887498" cy="887462"/>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232" name="Google Shape;232;p29"/>
            <p:cNvSpPr/>
            <p:nvPr/>
          </p:nvSpPr>
          <p:spPr>
            <a:xfrm>
              <a:off x="2376517" y="3171547"/>
              <a:ext cx="748267" cy="358492"/>
            </a:xfrm>
            <a:custGeom>
              <a:avLst/>
              <a:gdLst/>
              <a:ahLst/>
              <a:cxnLst/>
              <a:rect l="l" t="t" r="r" b="b"/>
              <a:pathLst>
                <a:path w="12162" h="5827" extrusionOk="0">
                  <a:moveTo>
                    <a:pt x="1" y="0"/>
                  </a:moveTo>
                  <a:lnTo>
                    <a:pt x="1" y="5827"/>
                  </a:lnTo>
                  <a:lnTo>
                    <a:pt x="12161" y="5827"/>
                  </a:lnTo>
                  <a:lnTo>
                    <a:pt x="121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33" name="Google Shape;233;p29"/>
            <p:cNvSpPr/>
            <p:nvPr/>
          </p:nvSpPr>
          <p:spPr>
            <a:xfrm>
              <a:off x="1507968" y="1383764"/>
              <a:ext cx="2485302" cy="1823588"/>
            </a:xfrm>
            <a:custGeom>
              <a:avLst/>
              <a:gdLst/>
              <a:ahLst/>
              <a:cxnLst/>
              <a:rect l="l" t="t" r="r" b="b"/>
              <a:pathLst>
                <a:path w="40395" h="29641" extrusionOk="0">
                  <a:moveTo>
                    <a:pt x="1545" y="1"/>
                  </a:moveTo>
                  <a:cubicBezTo>
                    <a:pt x="699" y="1"/>
                    <a:pt x="1" y="699"/>
                    <a:pt x="1" y="1545"/>
                  </a:cubicBezTo>
                  <a:lnTo>
                    <a:pt x="1" y="28097"/>
                  </a:lnTo>
                  <a:cubicBezTo>
                    <a:pt x="1" y="28943"/>
                    <a:pt x="699" y="29641"/>
                    <a:pt x="1545" y="29641"/>
                  </a:cubicBezTo>
                  <a:lnTo>
                    <a:pt x="38840" y="29641"/>
                  </a:lnTo>
                  <a:cubicBezTo>
                    <a:pt x="39697" y="29641"/>
                    <a:pt x="40395" y="28943"/>
                    <a:pt x="40395" y="28097"/>
                  </a:cubicBezTo>
                  <a:lnTo>
                    <a:pt x="40395" y="1545"/>
                  </a:lnTo>
                  <a:cubicBezTo>
                    <a:pt x="40395" y="699"/>
                    <a:pt x="39697" y="1"/>
                    <a:pt x="38840"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34" name="Google Shape;234;p29"/>
            <p:cNvSpPr/>
            <p:nvPr/>
          </p:nvSpPr>
          <p:spPr>
            <a:xfrm>
              <a:off x="2697923" y="3043334"/>
              <a:ext cx="97640" cy="97698"/>
            </a:xfrm>
            <a:custGeom>
              <a:avLst/>
              <a:gdLst/>
              <a:ahLst/>
              <a:cxnLst/>
              <a:rect l="l" t="t" r="r" b="b"/>
              <a:pathLst>
                <a:path w="1587" h="1588" extrusionOk="0">
                  <a:moveTo>
                    <a:pt x="793" y="1"/>
                  </a:moveTo>
                  <a:cubicBezTo>
                    <a:pt x="349" y="1"/>
                    <a:pt x="0" y="360"/>
                    <a:pt x="0" y="794"/>
                  </a:cubicBezTo>
                  <a:cubicBezTo>
                    <a:pt x="0" y="1228"/>
                    <a:pt x="349" y="1587"/>
                    <a:pt x="793" y="1587"/>
                  </a:cubicBezTo>
                  <a:cubicBezTo>
                    <a:pt x="1227" y="1587"/>
                    <a:pt x="1586" y="1228"/>
                    <a:pt x="1586" y="794"/>
                  </a:cubicBezTo>
                  <a:cubicBezTo>
                    <a:pt x="1586" y="360"/>
                    <a:pt x="1227" y="1"/>
                    <a:pt x="793" y="1"/>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35" name="Google Shape;235;p29"/>
            <p:cNvSpPr/>
            <p:nvPr/>
          </p:nvSpPr>
          <p:spPr>
            <a:xfrm>
              <a:off x="1537931" y="1415694"/>
              <a:ext cx="2425439" cy="1569193"/>
            </a:xfrm>
            <a:custGeom>
              <a:avLst/>
              <a:gdLst/>
              <a:ahLst/>
              <a:cxnLst/>
              <a:rect l="l" t="t" r="r" b="b"/>
              <a:pathLst>
                <a:path w="39422" h="25506" extrusionOk="0">
                  <a:moveTo>
                    <a:pt x="1280" y="0"/>
                  </a:moveTo>
                  <a:cubicBezTo>
                    <a:pt x="571" y="0"/>
                    <a:pt x="0" y="592"/>
                    <a:pt x="0" y="1322"/>
                  </a:cubicBezTo>
                  <a:lnTo>
                    <a:pt x="0" y="25505"/>
                  </a:lnTo>
                  <a:lnTo>
                    <a:pt x="39421" y="25505"/>
                  </a:lnTo>
                  <a:lnTo>
                    <a:pt x="39421" y="1322"/>
                  </a:lnTo>
                  <a:cubicBezTo>
                    <a:pt x="39421" y="592"/>
                    <a:pt x="38840" y="0"/>
                    <a:pt x="38142"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36" name="Google Shape;236;p29"/>
            <p:cNvSpPr/>
            <p:nvPr/>
          </p:nvSpPr>
          <p:spPr>
            <a:xfrm>
              <a:off x="2229472" y="3491587"/>
              <a:ext cx="1042295" cy="77457"/>
            </a:xfrm>
            <a:custGeom>
              <a:avLst/>
              <a:gdLst/>
              <a:ahLst/>
              <a:cxnLst/>
              <a:rect l="l" t="t" r="r" b="b"/>
              <a:pathLst>
                <a:path w="16941" h="1259" extrusionOk="0">
                  <a:moveTo>
                    <a:pt x="1217" y="1"/>
                  </a:moveTo>
                  <a:cubicBezTo>
                    <a:pt x="540" y="1"/>
                    <a:pt x="1" y="540"/>
                    <a:pt x="1" y="1217"/>
                  </a:cubicBezTo>
                  <a:lnTo>
                    <a:pt x="1" y="1259"/>
                  </a:lnTo>
                  <a:lnTo>
                    <a:pt x="16941" y="1259"/>
                  </a:lnTo>
                  <a:lnTo>
                    <a:pt x="16941" y="1217"/>
                  </a:lnTo>
                  <a:cubicBezTo>
                    <a:pt x="16941" y="540"/>
                    <a:pt x="16391" y="1"/>
                    <a:pt x="15725"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237" name="Google Shape;237;p29"/>
            <p:cNvGrpSpPr/>
            <p:nvPr/>
          </p:nvGrpSpPr>
          <p:grpSpPr>
            <a:xfrm>
              <a:off x="3414874" y="1872376"/>
              <a:ext cx="672099" cy="1266010"/>
              <a:chOff x="3414874" y="1872376"/>
              <a:chExt cx="672099" cy="1266010"/>
            </a:xfrm>
          </p:grpSpPr>
          <p:sp>
            <p:nvSpPr>
              <p:cNvPr id="238" name="Google Shape;238;p29"/>
              <p:cNvSpPr/>
              <p:nvPr/>
            </p:nvSpPr>
            <p:spPr>
              <a:xfrm>
                <a:off x="3414874" y="1872376"/>
                <a:ext cx="672099" cy="1266010"/>
              </a:xfrm>
              <a:custGeom>
                <a:avLst/>
                <a:gdLst/>
                <a:ahLst/>
                <a:cxnLst/>
                <a:rect l="l" t="t" r="r" b="b"/>
                <a:pathLst>
                  <a:path w="10924" h="20578" extrusionOk="0">
                    <a:moveTo>
                      <a:pt x="984" y="0"/>
                    </a:moveTo>
                    <a:cubicBezTo>
                      <a:pt x="444" y="0"/>
                      <a:pt x="0" y="434"/>
                      <a:pt x="0" y="973"/>
                    </a:cubicBezTo>
                    <a:lnTo>
                      <a:pt x="0" y="19605"/>
                    </a:lnTo>
                    <a:cubicBezTo>
                      <a:pt x="0" y="20144"/>
                      <a:pt x="444" y="20578"/>
                      <a:pt x="984" y="20578"/>
                    </a:cubicBezTo>
                    <a:lnTo>
                      <a:pt x="9940" y="20578"/>
                    </a:lnTo>
                    <a:cubicBezTo>
                      <a:pt x="10479" y="20578"/>
                      <a:pt x="10923" y="20144"/>
                      <a:pt x="10923" y="19605"/>
                    </a:cubicBezTo>
                    <a:lnTo>
                      <a:pt x="10923" y="973"/>
                    </a:lnTo>
                    <a:cubicBezTo>
                      <a:pt x="10923" y="434"/>
                      <a:pt x="10479" y="0"/>
                      <a:pt x="9940"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9" name="Google Shape;239;p29"/>
              <p:cNvSpPr/>
              <p:nvPr/>
            </p:nvSpPr>
            <p:spPr>
              <a:xfrm>
                <a:off x="3561242" y="1917903"/>
                <a:ext cx="322760" cy="20856"/>
              </a:xfrm>
              <a:custGeom>
                <a:avLst/>
                <a:gdLst/>
                <a:ahLst/>
                <a:cxnLst/>
                <a:rect l="l" t="t" r="r" b="b"/>
                <a:pathLst>
                  <a:path w="5246" h="339" extrusionOk="0">
                    <a:moveTo>
                      <a:pt x="159" y="0"/>
                    </a:moveTo>
                    <a:cubicBezTo>
                      <a:pt x="74" y="0"/>
                      <a:pt x="0" y="74"/>
                      <a:pt x="0" y="159"/>
                    </a:cubicBezTo>
                    <a:lnTo>
                      <a:pt x="0" y="180"/>
                    </a:lnTo>
                    <a:cubicBezTo>
                      <a:pt x="0" y="265"/>
                      <a:pt x="74" y="339"/>
                      <a:pt x="159" y="339"/>
                    </a:cubicBezTo>
                    <a:lnTo>
                      <a:pt x="5087" y="339"/>
                    </a:lnTo>
                    <a:cubicBezTo>
                      <a:pt x="5171" y="339"/>
                      <a:pt x="5245" y="265"/>
                      <a:pt x="5245" y="180"/>
                    </a:cubicBezTo>
                    <a:lnTo>
                      <a:pt x="5245" y="159"/>
                    </a:lnTo>
                    <a:cubicBezTo>
                      <a:pt x="5245" y="74"/>
                      <a:pt x="5171" y="0"/>
                      <a:pt x="508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0" name="Google Shape;240;p29"/>
              <p:cNvSpPr/>
              <p:nvPr/>
            </p:nvSpPr>
            <p:spPr>
              <a:xfrm>
                <a:off x="3920364" y="1917903"/>
                <a:ext cx="20242" cy="20856"/>
              </a:xfrm>
              <a:custGeom>
                <a:avLst/>
                <a:gdLst/>
                <a:ahLst/>
                <a:cxnLst/>
                <a:rect l="l" t="t" r="r" b="b"/>
                <a:pathLst>
                  <a:path w="329" h="339" extrusionOk="0">
                    <a:moveTo>
                      <a:pt x="159" y="0"/>
                    </a:moveTo>
                    <a:cubicBezTo>
                      <a:pt x="74" y="0"/>
                      <a:pt x="0" y="74"/>
                      <a:pt x="0" y="170"/>
                    </a:cubicBezTo>
                    <a:cubicBezTo>
                      <a:pt x="0" y="265"/>
                      <a:pt x="74" y="339"/>
                      <a:pt x="159" y="339"/>
                    </a:cubicBezTo>
                    <a:cubicBezTo>
                      <a:pt x="254" y="339"/>
                      <a:pt x="328" y="265"/>
                      <a:pt x="328" y="170"/>
                    </a:cubicBezTo>
                    <a:cubicBezTo>
                      <a:pt x="328" y="74"/>
                      <a:pt x="254" y="0"/>
                      <a:pt x="159"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41" name="Google Shape;241;p29"/>
              <p:cNvSpPr/>
              <p:nvPr/>
            </p:nvSpPr>
            <p:spPr>
              <a:xfrm>
                <a:off x="3451912" y="1987484"/>
                <a:ext cx="597961" cy="366982"/>
              </a:xfrm>
              <a:custGeom>
                <a:avLst/>
                <a:gdLst/>
                <a:ahLst/>
                <a:cxnLst/>
                <a:rect l="l" t="t" r="r" b="b"/>
                <a:pathLst>
                  <a:path w="9719" h="5965" extrusionOk="0">
                    <a:moveTo>
                      <a:pt x="1" y="1"/>
                    </a:moveTo>
                    <a:lnTo>
                      <a:pt x="1" y="5965"/>
                    </a:lnTo>
                    <a:lnTo>
                      <a:pt x="9719" y="5965"/>
                    </a:lnTo>
                    <a:lnTo>
                      <a:pt x="9719"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2" name="Google Shape;242;p29"/>
              <p:cNvSpPr/>
              <p:nvPr/>
            </p:nvSpPr>
            <p:spPr>
              <a:xfrm>
                <a:off x="3517621" y="2057743"/>
                <a:ext cx="466544" cy="226464"/>
              </a:xfrm>
              <a:custGeom>
                <a:avLst/>
                <a:gdLst/>
                <a:ahLst/>
                <a:cxnLst/>
                <a:rect l="l" t="t" r="r" b="b"/>
                <a:pathLst>
                  <a:path w="7583" h="3681" extrusionOk="0">
                    <a:moveTo>
                      <a:pt x="3078" y="1"/>
                    </a:moveTo>
                    <a:lnTo>
                      <a:pt x="1" y="3681"/>
                    </a:lnTo>
                    <a:lnTo>
                      <a:pt x="7583" y="3681"/>
                    </a:lnTo>
                    <a:lnTo>
                      <a:pt x="5637" y="1354"/>
                    </a:lnTo>
                    <a:lnTo>
                      <a:pt x="4918" y="2200"/>
                    </a:lnTo>
                    <a:lnTo>
                      <a:pt x="3078" y="1"/>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3" name="Google Shape;243;p29"/>
              <p:cNvSpPr/>
              <p:nvPr/>
            </p:nvSpPr>
            <p:spPr>
              <a:xfrm>
                <a:off x="3451912" y="2841048"/>
                <a:ext cx="282461" cy="165311"/>
              </a:xfrm>
              <a:custGeom>
                <a:avLst/>
                <a:gdLst/>
                <a:ahLst/>
                <a:cxnLst/>
                <a:rect l="l" t="t" r="r" b="b"/>
                <a:pathLst>
                  <a:path w="4591" h="2687" extrusionOk="0">
                    <a:moveTo>
                      <a:pt x="1" y="0"/>
                    </a:moveTo>
                    <a:lnTo>
                      <a:pt x="1" y="2686"/>
                    </a:lnTo>
                    <a:lnTo>
                      <a:pt x="4590" y="2686"/>
                    </a:lnTo>
                    <a:lnTo>
                      <a:pt x="4590"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244" name="Google Shape;244;p29"/>
              <p:cNvSpPr/>
              <p:nvPr/>
            </p:nvSpPr>
            <p:spPr>
              <a:xfrm>
                <a:off x="3483167" y="2865780"/>
                <a:ext cx="219952" cy="107357"/>
              </a:xfrm>
              <a:custGeom>
                <a:avLst/>
                <a:gdLst/>
                <a:ahLst/>
                <a:cxnLst/>
                <a:rect l="l" t="t" r="r" b="b"/>
                <a:pathLst>
                  <a:path w="3575" h="1745" extrusionOk="0">
                    <a:moveTo>
                      <a:pt x="1449" y="0"/>
                    </a:moveTo>
                    <a:lnTo>
                      <a:pt x="1" y="1745"/>
                    </a:lnTo>
                    <a:lnTo>
                      <a:pt x="3575" y="1745"/>
                    </a:lnTo>
                    <a:lnTo>
                      <a:pt x="2655" y="645"/>
                    </a:lnTo>
                    <a:lnTo>
                      <a:pt x="2327" y="1047"/>
                    </a:lnTo>
                    <a:lnTo>
                      <a:pt x="1449" y="0"/>
                    </a:ln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245" name="Google Shape;245;p29"/>
              <p:cNvSpPr/>
              <p:nvPr/>
            </p:nvSpPr>
            <p:spPr>
              <a:xfrm>
                <a:off x="3451912" y="2448780"/>
                <a:ext cx="282461" cy="16303"/>
              </a:xfrm>
              <a:custGeom>
                <a:avLst/>
                <a:gdLst/>
                <a:ahLst/>
                <a:cxnLst/>
                <a:rect l="l" t="t" r="r" b="b"/>
                <a:pathLst>
                  <a:path w="4591"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6" name="Google Shape;246;p29"/>
              <p:cNvSpPr/>
              <p:nvPr/>
            </p:nvSpPr>
            <p:spPr>
              <a:xfrm>
                <a:off x="3451912" y="2415558"/>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7" name="Google Shape;247;p29"/>
              <p:cNvSpPr/>
              <p:nvPr/>
            </p:nvSpPr>
            <p:spPr>
              <a:xfrm>
                <a:off x="3451912" y="2481264"/>
                <a:ext cx="178361" cy="16365"/>
              </a:xfrm>
              <a:custGeom>
                <a:avLst/>
                <a:gdLst/>
                <a:ahLst/>
                <a:cxnLst/>
                <a:rect l="l" t="t" r="r" b="b"/>
                <a:pathLst>
                  <a:path w="2899"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8" name="Google Shape;248;p29"/>
              <p:cNvSpPr/>
              <p:nvPr/>
            </p:nvSpPr>
            <p:spPr>
              <a:xfrm>
                <a:off x="3643194" y="2481264"/>
                <a:ext cx="91180" cy="16365"/>
              </a:xfrm>
              <a:custGeom>
                <a:avLst/>
                <a:gdLst/>
                <a:ahLst/>
                <a:cxnLst/>
                <a:rect l="l" t="t" r="r" b="b"/>
                <a:pathLst>
                  <a:path w="1482" h="266" extrusionOk="0">
                    <a:moveTo>
                      <a:pt x="1" y="1"/>
                    </a:moveTo>
                    <a:lnTo>
                      <a:pt x="1" y="265"/>
                    </a:lnTo>
                    <a:lnTo>
                      <a:pt x="1481" y="26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49" name="Google Shape;249;p29"/>
              <p:cNvSpPr/>
              <p:nvPr/>
            </p:nvSpPr>
            <p:spPr>
              <a:xfrm>
                <a:off x="3451912" y="2513809"/>
                <a:ext cx="249915" cy="15688"/>
              </a:xfrm>
              <a:custGeom>
                <a:avLst/>
                <a:gdLst/>
                <a:ahLst/>
                <a:cxnLst/>
                <a:rect l="l" t="t" r="r" b="b"/>
                <a:pathLst>
                  <a:path w="4062" h="255" extrusionOk="0">
                    <a:moveTo>
                      <a:pt x="1" y="0"/>
                    </a:moveTo>
                    <a:lnTo>
                      <a:pt x="1" y="254"/>
                    </a:lnTo>
                    <a:lnTo>
                      <a:pt x="4061" y="254"/>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0" name="Google Shape;250;p29"/>
              <p:cNvSpPr/>
              <p:nvPr/>
            </p:nvSpPr>
            <p:spPr>
              <a:xfrm>
                <a:off x="3451912" y="2546970"/>
                <a:ext cx="86627" cy="16365"/>
              </a:xfrm>
              <a:custGeom>
                <a:avLst/>
                <a:gdLst/>
                <a:ahLst/>
                <a:cxnLst/>
                <a:rect l="l" t="t" r="r" b="b"/>
                <a:pathLst>
                  <a:path w="1408"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1" name="Google Shape;251;p29"/>
              <p:cNvSpPr/>
              <p:nvPr/>
            </p:nvSpPr>
            <p:spPr>
              <a:xfrm>
                <a:off x="3553429" y="2546970"/>
                <a:ext cx="62509" cy="16365"/>
              </a:xfrm>
              <a:custGeom>
                <a:avLst/>
                <a:gdLst/>
                <a:ahLst/>
                <a:cxnLst/>
                <a:rect l="l" t="t" r="r" b="b"/>
                <a:pathLst>
                  <a:path w="1016" h="266" extrusionOk="0">
                    <a:moveTo>
                      <a:pt x="1" y="1"/>
                    </a:moveTo>
                    <a:lnTo>
                      <a:pt x="1" y="265"/>
                    </a:lnTo>
                    <a:lnTo>
                      <a:pt x="1016" y="26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2" name="Google Shape;252;p29"/>
              <p:cNvSpPr/>
              <p:nvPr/>
            </p:nvSpPr>
            <p:spPr>
              <a:xfrm>
                <a:off x="3767474" y="2670569"/>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3" name="Google Shape;253;p29"/>
              <p:cNvSpPr/>
              <p:nvPr/>
            </p:nvSpPr>
            <p:spPr>
              <a:xfrm>
                <a:off x="3767474" y="2638085"/>
                <a:ext cx="282400" cy="15627"/>
              </a:xfrm>
              <a:custGeom>
                <a:avLst/>
                <a:gdLst/>
                <a:ahLst/>
                <a:cxnLst/>
                <a:rect l="l" t="t" r="r" b="b"/>
                <a:pathLst>
                  <a:path w="4590"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4" name="Google Shape;254;p29"/>
              <p:cNvSpPr/>
              <p:nvPr/>
            </p:nvSpPr>
            <p:spPr>
              <a:xfrm>
                <a:off x="3767474" y="2703114"/>
                <a:ext cx="178299" cy="16303"/>
              </a:xfrm>
              <a:custGeom>
                <a:avLst/>
                <a:gdLst/>
                <a:ahLst/>
                <a:cxnLst/>
                <a:rect l="l" t="t" r="r" b="b"/>
                <a:pathLst>
                  <a:path w="2898" h="265"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5" name="Google Shape;255;p29"/>
              <p:cNvSpPr/>
              <p:nvPr/>
            </p:nvSpPr>
            <p:spPr>
              <a:xfrm>
                <a:off x="3767474" y="2735660"/>
                <a:ext cx="249915" cy="16303"/>
              </a:xfrm>
              <a:custGeom>
                <a:avLst/>
                <a:gdLst/>
                <a:ahLst/>
                <a:cxnLst/>
                <a:rect l="l" t="t" r="r" b="b"/>
                <a:pathLst>
                  <a:path w="4062" h="265" extrusionOk="0">
                    <a:moveTo>
                      <a:pt x="1" y="0"/>
                    </a:moveTo>
                    <a:lnTo>
                      <a:pt x="1" y="265"/>
                    </a:lnTo>
                    <a:lnTo>
                      <a:pt x="4061" y="265"/>
                    </a:lnTo>
                    <a:lnTo>
                      <a:pt x="4061"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6" name="Google Shape;256;p29"/>
              <p:cNvSpPr/>
              <p:nvPr/>
            </p:nvSpPr>
            <p:spPr>
              <a:xfrm>
                <a:off x="3767474" y="2768820"/>
                <a:ext cx="86566" cy="16303"/>
              </a:xfrm>
              <a:custGeom>
                <a:avLst/>
                <a:gdLst/>
                <a:ahLst/>
                <a:cxnLst/>
                <a:rect l="l" t="t" r="r" b="b"/>
                <a:pathLst>
                  <a:path w="1407" h="265"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7" name="Google Shape;257;p29"/>
              <p:cNvSpPr/>
              <p:nvPr/>
            </p:nvSpPr>
            <p:spPr>
              <a:xfrm>
                <a:off x="3868990" y="2768820"/>
                <a:ext cx="62509" cy="16303"/>
              </a:xfrm>
              <a:custGeom>
                <a:avLst/>
                <a:gdLst/>
                <a:ahLst/>
                <a:cxnLst/>
                <a:rect l="l" t="t" r="r" b="b"/>
                <a:pathLst>
                  <a:path w="1016" h="265" extrusionOk="0">
                    <a:moveTo>
                      <a:pt x="0" y="1"/>
                    </a:moveTo>
                    <a:lnTo>
                      <a:pt x="0" y="265"/>
                    </a:lnTo>
                    <a:lnTo>
                      <a:pt x="1015" y="265"/>
                    </a:lnTo>
                    <a:lnTo>
                      <a:pt x="101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8" name="Google Shape;258;p29"/>
              <p:cNvSpPr/>
              <p:nvPr/>
            </p:nvSpPr>
            <p:spPr>
              <a:xfrm>
                <a:off x="3767474" y="2448780"/>
                <a:ext cx="282400" cy="16303"/>
              </a:xfrm>
              <a:custGeom>
                <a:avLst/>
                <a:gdLst/>
                <a:ahLst/>
                <a:cxnLst/>
                <a:rect l="l" t="t" r="r" b="b"/>
                <a:pathLst>
                  <a:path w="4590" h="265" extrusionOk="0">
                    <a:moveTo>
                      <a:pt x="1" y="0"/>
                    </a:moveTo>
                    <a:lnTo>
                      <a:pt x="1" y="264"/>
                    </a:lnTo>
                    <a:lnTo>
                      <a:pt x="4590" y="26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59" name="Google Shape;259;p29"/>
              <p:cNvSpPr/>
              <p:nvPr/>
            </p:nvSpPr>
            <p:spPr>
              <a:xfrm>
                <a:off x="3767474" y="2415558"/>
                <a:ext cx="282400" cy="16365"/>
              </a:xfrm>
              <a:custGeom>
                <a:avLst/>
                <a:gdLst/>
                <a:ahLst/>
                <a:cxnLst/>
                <a:rect l="l" t="t" r="r" b="b"/>
                <a:pathLst>
                  <a:path w="4590"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0" name="Google Shape;260;p29"/>
              <p:cNvSpPr/>
              <p:nvPr/>
            </p:nvSpPr>
            <p:spPr>
              <a:xfrm>
                <a:off x="3767474" y="2481264"/>
                <a:ext cx="178299" cy="16365"/>
              </a:xfrm>
              <a:custGeom>
                <a:avLst/>
                <a:gdLst/>
                <a:ahLst/>
                <a:cxnLst/>
                <a:rect l="l" t="t" r="r" b="b"/>
                <a:pathLst>
                  <a:path w="2898" h="266" extrusionOk="0">
                    <a:moveTo>
                      <a:pt x="1" y="1"/>
                    </a:moveTo>
                    <a:lnTo>
                      <a:pt x="1" y="265"/>
                    </a:lnTo>
                    <a:lnTo>
                      <a:pt x="2898" y="26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1" name="Google Shape;261;p29"/>
              <p:cNvSpPr/>
              <p:nvPr/>
            </p:nvSpPr>
            <p:spPr>
              <a:xfrm>
                <a:off x="3767474" y="2513809"/>
                <a:ext cx="282400" cy="15688"/>
              </a:xfrm>
              <a:custGeom>
                <a:avLst/>
                <a:gdLst/>
                <a:ahLst/>
                <a:cxnLst/>
                <a:rect l="l" t="t" r="r" b="b"/>
                <a:pathLst>
                  <a:path w="4590" h="255"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2" name="Google Shape;262;p29"/>
              <p:cNvSpPr/>
              <p:nvPr/>
            </p:nvSpPr>
            <p:spPr>
              <a:xfrm>
                <a:off x="3767474" y="2546970"/>
                <a:ext cx="86566" cy="16365"/>
              </a:xfrm>
              <a:custGeom>
                <a:avLst/>
                <a:gdLst/>
                <a:ahLst/>
                <a:cxnLst/>
                <a:rect l="l" t="t" r="r" b="b"/>
                <a:pathLst>
                  <a:path w="1407" h="266" extrusionOk="0">
                    <a:moveTo>
                      <a:pt x="1" y="1"/>
                    </a:moveTo>
                    <a:lnTo>
                      <a:pt x="1" y="265"/>
                    </a:lnTo>
                    <a:lnTo>
                      <a:pt x="1407" y="265"/>
                    </a:lnTo>
                    <a:lnTo>
                      <a:pt x="140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3" name="Google Shape;263;p29"/>
              <p:cNvSpPr/>
              <p:nvPr/>
            </p:nvSpPr>
            <p:spPr>
              <a:xfrm>
                <a:off x="3868990" y="2546970"/>
                <a:ext cx="180883" cy="16365"/>
              </a:xfrm>
              <a:custGeom>
                <a:avLst/>
                <a:gdLst/>
                <a:ahLst/>
                <a:cxnLst/>
                <a:rect l="l" t="t" r="r" b="b"/>
                <a:pathLst>
                  <a:path w="2940" h="266" extrusionOk="0">
                    <a:moveTo>
                      <a:pt x="0" y="1"/>
                    </a:moveTo>
                    <a:lnTo>
                      <a:pt x="0" y="265"/>
                    </a:lnTo>
                    <a:lnTo>
                      <a:pt x="2940" y="265"/>
                    </a:lnTo>
                    <a:lnTo>
                      <a:pt x="294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4" name="Google Shape;264;p29"/>
              <p:cNvSpPr/>
              <p:nvPr/>
            </p:nvSpPr>
            <p:spPr>
              <a:xfrm>
                <a:off x="3451912" y="2670569"/>
                <a:ext cx="282461" cy="16365"/>
              </a:xfrm>
              <a:custGeom>
                <a:avLst/>
                <a:gdLst/>
                <a:ahLst/>
                <a:cxnLst/>
                <a:rect l="l" t="t" r="r" b="b"/>
                <a:pathLst>
                  <a:path w="4591" h="266"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5" name="Google Shape;265;p29"/>
              <p:cNvSpPr/>
              <p:nvPr/>
            </p:nvSpPr>
            <p:spPr>
              <a:xfrm>
                <a:off x="3451912" y="2638085"/>
                <a:ext cx="282461" cy="15627"/>
              </a:xfrm>
              <a:custGeom>
                <a:avLst/>
                <a:gdLst/>
                <a:ahLst/>
                <a:cxnLst/>
                <a:rect l="l" t="t" r="r" b="b"/>
                <a:pathLst>
                  <a:path w="4591" h="254" extrusionOk="0">
                    <a:moveTo>
                      <a:pt x="1" y="0"/>
                    </a:moveTo>
                    <a:lnTo>
                      <a:pt x="1" y="254"/>
                    </a:lnTo>
                    <a:lnTo>
                      <a:pt x="4590" y="254"/>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6" name="Google Shape;266;p29"/>
              <p:cNvSpPr/>
              <p:nvPr/>
            </p:nvSpPr>
            <p:spPr>
              <a:xfrm>
                <a:off x="3451912" y="2703114"/>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7" name="Google Shape;267;p29"/>
              <p:cNvSpPr/>
              <p:nvPr/>
            </p:nvSpPr>
            <p:spPr>
              <a:xfrm>
                <a:off x="3451912" y="2735660"/>
                <a:ext cx="282461" cy="16303"/>
              </a:xfrm>
              <a:custGeom>
                <a:avLst/>
                <a:gdLst/>
                <a:ahLst/>
                <a:cxnLst/>
                <a:rect l="l" t="t" r="r" b="b"/>
                <a:pathLst>
                  <a:path w="4591"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8" name="Google Shape;268;p29"/>
              <p:cNvSpPr/>
              <p:nvPr/>
            </p:nvSpPr>
            <p:spPr>
              <a:xfrm>
                <a:off x="3451912" y="2768820"/>
                <a:ext cx="282461" cy="16303"/>
              </a:xfrm>
              <a:custGeom>
                <a:avLst/>
                <a:gdLst/>
                <a:ahLst/>
                <a:cxnLst/>
                <a:rect l="l" t="t" r="r" b="b"/>
                <a:pathLst>
                  <a:path w="4591" h="265" extrusionOk="0">
                    <a:moveTo>
                      <a:pt x="1" y="1"/>
                    </a:moveTo>
                    <a:lnTo>
                      <a:pt x="1" y="265"/>
                    </a:lnTo>
                    <a:lnTo>
                      <a:pt x="4590" y="26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69" name="Google Shape;269;p29"/>
              <p:cNvSpPr/>
              <p:nvPr/>
            </p:nvSpPr>
            <p:spPr>
              <a:xfrm>
                <a:off x="3767474" y="2879438"/>
                <a:ext cx="282400" cy="16303"/>
              </a:xfrm>
              <a:custGeom>
                <a:avLst/>
                <a:gdLst/>
                <a:ahLst/>
                <a:cxnLst/>
                <a:rect l="l" t="t" r="r" b="b"/>
                <a:pathLst>
                  <a:path w="4590" h="265" extrusionOk="0">
                    <a:moveTo>
                      <a:pt x="1" y="0"/>
                    </a:moveTo>
                    <a:lnTo>
                      <a:pt x="1" y="265"/>
                    </a:lnTo>
                    <a:lnTo>
                      <a:pt x="4590" y="265"/>
                    </a:lnTo>
                    <a:lnTo>
                      <a:pt x="4590"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0" name="Google Shape;270;p29"/>
              <p:cNvSpPr/>
              <p:nvPr/>
            </p:nvSpPr>
            <p:spPr>
              <a:xfrm>
                <a:off x="3767474" y="2846216"/>
                <a:ext cx="282400" cy="15688"/>
              </a:xfrm>
              <a:custGeom>
                <a:avLst/>
                <a:gdLst/>
                <a:ahLst/>
                <a:cxnLst/>
                <a:rect l="l" t="t" r="r" b="b"/>
                <a:pathLst>
                  <a:path w="4590" h="255" extrusionOk="0">
                    <a:moveTo>
                      <a:pt x="1" y="1"/>
                    </a:moveTo>
                    <a:lnTo>
                      <a:pt x="1" y="255"/>
                    </a:lnTo>
                    <a:lnTo>
                      <a:pt x="4590" y="255"/>
                    </a:lnTo>
                    <a:lnTo>
                      <a:pt x="4590"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1" name="Google Shape;271;p29"/>
              <p:cNvSpPr/>
              <p:nvPr/>
            </p:nvSpPr>
            <p:spPr>
              <a:xfrm>
                <a:off x="3871574" y="2911922"/>
                <a:ext cx="178299" cy="15688"/>
              </a:xfrm>
              <a:custGeom>
                <a:avLst/>
                <a:gdLst/>
                <a:ahLst/>
                <a:cxnLst/>
                <a:rect l="l" t="t" r="r" b="b"/>
                <a:pathLst>
                  <a:path w="2898" h="255" extrusionOk="0">
                    <a:moveTo>
                      <a:pt x="0" y="1"/>
                    </a:moveTo>
                    <a:lnTo>
                      <a:pt x="0" y="255"/>
                    </a:lnTo>
                    <a:lnTo>
                      <a:pt x="2898" y="255"/>
                    </a:lnTo>
                    <a:lnTo>
                      <a:pt x="289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2" name="Google Shape;272;p29"/>
              <p:cNvSpPr/>
              <p:nvPr/>
            </p:nvSpPr>
            <p:spPr>
              <a:xfrm>
                <a:off x="3767474" y="2911922"/>
                <a:ext cx="91119" cy="15688"/>
              </a:xfrm>
              <a:custGeom>
                <a:avLst/>
                <a:gdLst/>
                <a:ahLst/>
                <a:cxnLst/>
                <a:rect l="l" t="t" r="r" b="b"/>
                <a:pathLst>
                  <a:path w="1481" h="255" extrusionOk="0">
                    <a:moveTo>
                      <a:pt x="1" y="1"/>
                    </a:moveTo>
                    <a:lnTo>
                      <a:pt x="1" y="255"/>
                    </a:lnTo>
                    <a:lnTo>
                      <a:pt x="1481" y="255"/>
                    </a:lnTo>
                    <a:lnTo>
                      <a:pt x="1481"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3" name="Google Shape;273;p29"/>
              <p:cNvSpPr/>
              <p:nvPr/>
            </p:nvSpPr>
            <p:spPr>
              <a:xfrm>
                <a:off x="3767474" y="2944467"/>
                <a:ext cx="216691" cy="15688"/>
              </a:xfrm>
              <a:custGeom>
                <a:avLst/>
                <a:gdLst/>
                <a:ahLst/>
                <a:cxnLst/>
                <a:rect l="l" t="t" r="r" b="b"/>
                <a:pathLst>
                  <a:path w="3522" h="255" extrusionOk="0">
                    <a:moveTo>
                      <a:pt x="1" y="1"/>
                    </a:moveTo>
                    <a:lnTo>
                      <a:pt x="1" y="254"/>
                    </a:lnTo>
                    <a:lnTo>
                      <a:pt x="3522" y="254"/>
                    </a:lnTo>
                    <a:lnTo>
                      <a:pt x="3522"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4" name="Google Shape;274;p29"/>
              <p:cNvSpPr/>
              <p:nvPr/>
            </p:nvSpPr>
            <p:spPr>
              <a:xfrm>
                <a:off x="3841612" y="2977628"/>
                <a:ext cx="208262" cy="15688"/>
              </a:xfrm>
              <a:custGeom>
                <a:avLst/>
                <a:gdLst/>
                <a:ahLst/>
                <a:cxnLst/>
                <a:rect l="l" t="t" r="r" b="b"/>
                <a:pathLst>
                  <a:path w="3385" h="255" extrusionOk="0">
                    <a:moveTo>
                      <a:pt x="1" y="1"/>
                    </a:moveTo>
                    <a:lnTo>
                      <a:pt x="1" y="255"/>
                    </a:lnTo>
                    <a:lnTo>
                      <a:pt x="3385" y="255"/>
                    </a:lnTo>
                    <a:lnTo>
                      <a:pt x="3385"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75" name="Google Shape;275;p29"/>
              <p:cNvSpPr/>
              <p:nvPr/>
            </p:nvSpPr>
            <p:spPr>
              <a:xfrm>
                <a:off x="3767474" y="2977628"/>
                <a:ext cx="62509" cy="15688"/>
              </a:xfrm>
              <a:custGeom>
                <a:avLst/>
                <a:gdLst/>
                <a:ahLst/>
                <a:cxnLst/>
                <a:rect l="l" t="t" r="r" b="b"/>
                <a:pathLst>
                  <a:path w="1016" h="255" extrusionOk="0">
                    <a:moveTo>
                      <a:pt x="1" y="1"/>
                    </a:moveTo>
                    <a:lnTo>
                      <a:pt x="1" y="255"/>
                    </a:lnTo>
                    <a:lnTo>
                      <a:pt x="1016" y="255"/>
                    </a:lnTo>
                    <a:lnTo>
                      <a:pt x="1016"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276" name="Google Shape;276;p29"/>
            <p:cNvGrpSpPr/>
            <p:nvPr/>
          </p:nvGrpSpPr>
          <p:grpSpPr>
            <a:xfrm>
              <a:off x="2685557" y="2595757"/>
              <a:ext cx="662378" cy="271991"/>
              <a:chOff x="2685557" y="2595757"/>
              <a:chExt cx="662378" cy="271991"/>
            </a:xfrm>
          </p:grpSpPr>
          <p:sp>
            <p:nvSpPr>
              <p:cNvPr id="277" name="Google Shape;277;p29"/>
              <p:cNvSpPr/>
              <p:nvPr/>
            </p:nvSpPr>
            <p:spPr>
              <a:xfrm>
                <a:off x="2685557" y="2595757"/>
                <a:ext cx="185498" cy="16365"/>
              </a:xfrm>
              <a:custGeom>
                <a:avLst/>
                <a:gdLst/>
                <a:ahLst/>
                <a:cxnLst/>
                <a:rect l="l" t="t" r="r" b="b"/>
                <a:pathLst>
                  <a:path w="3015" h="266" extrusionOk="0">
                    <a:moveTo>
                      <a:pt x="0" y="1"/>
                    </a:moveTo>
                    <a:lnTo>
                      <a:pt x="0" y="265"/>
                    </a:lnTo>
                    <a:lnTo>
                      <a:pt x="3014" y="265"/>
                    </a:lnTo>
                    <a:lnTo>
                      <a:pt x="30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8" name="Google Shape;278;p29"/>
              <p:cNvSpPr/>
              <p:nvPr/>
            </p:nvSpPr>
            <p:spPr>
              <a:xfrm>
                <a:off x="2918491" y="2595757"/>
                <a:ext cx="429444" cy="16365"/>
              </a:xfrm>
              <a:custGeom>
                <a:avLst/>
                <a:gdLst/>
                <a:ahLst/>
                <a:cxnLst/>
                <a:rect l="l" t="t" r="r" b="b"/>
                <a:pathLst>
                  <a:path w="6980" h="266" extrusionOk="0">
                    <a:moveTo>
                      <a:pt x="0" y="1"/>
                    </a:moveTo>
                    <a:lnTo>
                      <a:pt x="0" y="265"/>
                    </a:lnTo>
                    <a:lnTo>
                      <a:pt x="6979" y="265"/>
                    </a:lnTo>
                    <a:lnTo>
                      <a:pt x="697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79" name="Google Shape;279;p29"/>
              <p:cNvSpPr/>
              <p:nvPr/>
            </p:nvSpPr>
            <p:spPr>
              <a:xfrm>
                <a:off x="2906739" y="2723294"/>
                <a:ext cx="440519" cy="16980"/>
              </a:xfrm>
              <a:custGeom>
                <a:avLst/>
                <a:gdLst/>
                <a:ahLst/>
                <a:cxnLst/>
                <a:rect l="l" t="t" r="r" b="b"/>
                <a:pathLst>
                  <a:path w="7160" h="276" extrusionOk="0">
                    <a:moveTo>
                      <a:pt x="1" y="0"/>
                    </a:moveTo>
                    <a:lnTo>
                      <a:pt x="1" y="265"/>
                    </a:lnTo>
                    <a:cubicBezTo>
                      <a:pt x="1196" y="275"/>
                      <a:pt x="2390" y="275"/>
                      <a:pt x="3585" y="275"/>
                    </a:cubicBezTo>
                    <a:cubicBezTo>
                      <a:pt x="4780" y="275"/>
                      <a:pt x="5975" y="275"/>
                      <a:pt x="7159" y="265"/>
                    </a:cubicBezTo>
                    <a:lnTo>
                      <a:pt x="7159"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0" name="Google Shape;280;p29"/>
              <p:cNvSpPr/>
              <p:nvPr/>
            </p:nvSpPr>
            <p:spPr>
              <a:xfrm>
                <a:off x="2839062" y="2658880"/>
                <a:ext cx="508197" cy="16980"/>
              </a:xfrm>
              <a:custGeom>
                <a:avLst/>
                <a:gdLst/>
                <a:ahLst/>
                <a:cxnLst/>
                <a:rect l="l" t="t" r="r" b="b"/>
                <a:pathLst>
                  <a:path w="8260" h="276" extrusionOk="0">
                    <a:moveTo>
                      <a:pt x="1" y="1"/>
                    </a:moveTo>
                    <a:lnTo>
                      <a:pt x="1" y="275"/>
                    </a:lnTo>
                    <a:lnTo>
                      <a:pt x="8259" y="275"/>
                    </a:lnTo>
                    <a:lnTo>
                      <a:pt x="825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1" name="Google Shape;281;p29"/>
              <p:cNvSpPr/>
              <p:nvPr/>
            </p:nvSpPr>
            <p:spPr>
              <a:xfrm>
                <a:off x="2811745" y="2787031"/>
                <a:ext cx="536190" cy="16980"/>
              </a:xfrm>
              <a:custGeom>
                <a:avLst/>
                <a:gdLst/>
                <a:ahLst/>
                <a:cxnLst/>
                <a:rect l="l" t="t" r="r" b="b"/>
                <a:pathLst>
                  <a:path w="8715" h="276" extrusionOk="0">
                    <a:moveTo>
                      <a:pt x="1" y="1"/>
                    </a:moveTo>
                    <a:lnTo>
                      <a:pt x="1" y="276"/>
                    </a:lnTo>
                    <a:lnTo>
                      <a:pt x="8714" y="276"/>
                    </a:lnTo>
                    <a:lnTo>
                      <a:pt x="8714"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282" name="Google Shape;282;p29"/>
              <p:cNvSpPr/>
              <p:nvPr/>
            </p:nvSpPr>
            <p:spPr>
              <a:xfrm>
                <a:off x="2736930" y="2850768"/>
                <a:ext cx="610328" cy="16980"/>
              </a:xfrm>
              <a:custGeom>
                <a:avLst/>
                <a:gdLst/>
                <a:ahLst/>
                <a:cxnLst/>
                <a:rect l="l" t="t" r="r" b="b"/>
                <a:pathLst>
                  <a:path w="9920" h="276" extrusionOk="0">
                    <a:moveTo>
                      <a:pt x="1" y="1"/>
                    </a:moveTo>
                    <a:lnTo>
                      <a:pt x="1" y="276"/>
                    </a:lnTo>
                    <a:lnTo>
                      <a:pt x="9919" y="276"/>
                    </a:lnTo>
                    <a:lnTo>
                      <a:pt x="9919" y="1"/>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grpSp>
          <p:nvGrpSpPr>
            <p:cNvPr id="283" name="Google Shape;283;p29"/>
            <p:cNvGrpSpPr/>
            <p:nvPr/>
          </p:nvGrpSpPr>
          <p:grpSpPr>
            <a:xfrm>
              <a:off x="1612746" y="1631023"/>
              <a:ext cx="1025376" cy="353262"/>
              <a:chOff x="1612746" y="1631023"/>
              <a:chExt cx="1025376" cy="353262"/>
            </a:xfrm>
          </p:grpSpPr>
          <p:sp>
            <p:nvSpPr>
              <p:cNvPr id="284" name="Google Shape;284;p29"/>
              <p:cNvSpPr/>
              <p:nvPr/>
            </p:nvSpPr>
            <p:spPr>
              <a:xfrm>
                <a:off x="1684299" y="1634284"/>
                <a:ext cx="286953" cy="16919"/>
              </a:xfrm>
              <a:custGeom>
                <a:avLst/>
                <a:gdLst/>
                <a:ahLst/>
                <a:cxnLst/>
                <a:rect l="l" t="t" r="r" b="b"/>
                <a:pathLst>
                  <a:path w="4664" h="275" extrusionOk="0">
                    <a:moveTo>
                      <a:pt x="1" y="0"/>
                    </a:moveTo>
                    <a:lnTo>
                      <a:pt x="1" y="275"/>
                    </a:lnTo>
                    <a:lnTo>
                      <a:pt x="4664" y="275"/>
                    </a:lnTo>
                    <a:lnTo>
                      <a:pt x="4664"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5" name="Google Shape;285;p29"/>
              <p:cNvSpPr/>
              <p:nvPr/>
            </p:nvSpPr>
            <p:spPr>
              <a:xfrm>
                <a:off x="2342063" y="1634284"/>
                <a:ext cx="296058" cy="16919"/>
              </a:xfrm>
              <a:custGeom>
                <a:avLst/>
                <a:gdLst/>
                <a:ahLst/>
                <a:cxnLst/>
                <a:rect l="l" t="t" r="r" b="b"/>
                <a:pathLst>
                  <a:path w="4812" h="275" extrusionOk="0">
                    <a:moveTo>
                      <a:pt x="0" y="0"/>
                    </a:moveTo>
                    <a:lnTo>
                      <a:pt x="0" y="275"/>
                    </a:lnTo>
                    <a:lnTo>
                      <a:pt x="4811" y="275"/>
                    </a:lnTo>
                    <a:lnTo>
                      <a:pt x="4811"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86" name="Google Shape;286;p29"/>
              <p:cNvSpPr/>
              <p:nvPr/>
            </p:nvSpPr>
            <p:spPr>
              <a:xfrm>
                <a:off x="2433120" y="1698021"/>
                <a:ext cx="205001" cy="16980"/>
              </a:xfrm>
              <a:custGeom>
                <a:avLst/>
                <a:gdLst/>
                <a:ahLst/>
                <a:cxnLst/>
                <a:rect l="l" t="t" r="r" b="b"/>
                <a:pathLst>
                  <a:path w="3332" h="276" extrusionOk="0">
                    <a:moveTo>
                      <a:pt x="1" y="0"/>
                    </a:moveTo>
                    <a:lnTo>
                      <a:pt x="1" y="275"/>
                    </a:lnTo>
                    <a:lnTo>
                      <a:pt x="3331" y="275"/>
                    </a:lnTo>
                    <a:lnTo>
                      <a:pt x="3331"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7" name="Google Shape;287;p29"/>
              <p:cNvSpPr/>
              <p:nvPr/>
            </p:nvSpPr>
            <p:spPr>
              <a:xfrm>
                <a:off x="2348523" y="1826172"/>
                <a:ext cx="289598" cy="16980"/>
              </a:xfrm>
              <a:custGeom>
                <a:avLst/>
                <a:gdLst/>
                <a:ahLst/>
                <a:cxnLst/>
                <a:rect l="l" t="t" r="r" b="b"/>
                <a:pathLst>
                  <a:path w="4707" h="276" extrusionOk="0">
                    <a:moveTo>
                      <a:pt x="1" y="0"/>
                    </a:moveTo>
                    <a:lnTo>
                      <a:pt x="1" y="275"/>
                    </a:lnTo>
                    <a:lnTo>
                      <a:pt x="4706" y="275"/>
                    </a:lnTo>
                    <a:lnTo>
                      <a:pt x="47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8" name="Google Shape;288;p29"/>
              <p:cNvSpPr/>
              <p:nvPr/>
            </p:nvSpPr>
            <p:spPr>
              <a:xfrm>
                <a:off x="2291305" y="1889910"/>
                <a:ext cx="346816" cy="16980"/>
              </a:xfrm>
              <a:custGeom>
                <a:avLst/>
                <a:gdLst/>
                <a:ahLst/>
                <a:cxnLst/>
                <a:rect l="l" t="t" r="r" b="b"/>
                <a:pathLst>
                  <a:path w="5637" h="276" extrusionOk="0">
                    <a:moveTo>
                      <a:pt x="0" y="1"/>
                    </a:moveTo>
                    <a:lnTo>
                      <a:pt x="0" y="276"/>
                    </a:lnTo>
                    <a:lnTo>
                      <a:pt x="5636" y="276"/>
                    </a:lnTo>
                    <a:lnTo>
                      <a:pt x="563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9" name="Google Shape;289;p29"/>
              <p:cNvSpPr/>
              <p:nvPr/>
            </p:nvSpPr>
            <p:spPr>
              <a:xfrm>
                <a:off x="2192434" y="1964106"/>
                <a:ext cx="445687" cy="16980"/>
              </a:xfrm>
              <a:custGeom>
                <a:avLst/>
                <a:gdLst/>
                <a:ahLst/>
                <a:cxnLst/>
                <a:rect l="l" t="t" r="r" b="b"/>
                <a:pathLst>
                  <a:path w="7244" h="276" extrusionOk="0">
                    <a:moveTo>
                      <a:pt x="0" y="0"/>
                    </a:moveTo>
                    <a:lnTo>
                      <a:pt x="0" y="275"/>
                    </a:lnTo>
                    <a:lnTo>
                      <a:pt x="7243" y="275"/>
                    </a:lnTo>
                    <a:lnTo>
                      <a:pt x="724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0" name="Google Shape;290;p29"/>
              <p:cNvSpPr/>
              <p:nvPr/>
            </p:nvSpPr>
            <p:spPr>
              <a:xfrm>
                <a:off x="2018072" y="1634284"/>
                <a:ext cx="286953" cy="16919"/>
              </a:xfrm>
              <a:custGeom>
                <a:avLst/>
                <a:gdLst/>
                <a:ahLst/>
                <a:cxnLst/>
                <a:rect l="l" t="t" r="r" b="b"/>
                <a:pathLst>
                  <a:path w="4664" h="275" extrusionOk="0">
                    <a:moveTo>
                      <a:pt x="0" y="0"/>
                    </a:moveTo>
                    <a:lnTo>
                      <a:pt x="0" y="275"/>
                    </a:lnTo>
                    <a:lnTo>
                      <a:pt x="4663" y="275"/>
                    </a:lnTo>
                    <a:lnTo>
                      <a:pt x="4663"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1" name="Google Shape;291;p29"/>
              <p:cNvSpPr/>
              <p:nvPr/>
            </p:nvSpPr>
            <p:spPr>
              <a:xfrm>
                <a:off x="2173546" y="1761758"/>
                <a:ext cx="464575" cy="17657"/>
              </a:xfrm>
              <a:custGeom>
                <a:avLst/>
                <a:gdLst/>
                <a:ahLst/>
                <a:cxnLst/>
                <a:rect l="l" t="t" r="r" b="b"/>
                <a:pathLst>
                  <a:path w="7551" h="287" extrusionOk="0">
                    <a:moveTo>
                      <a:pt x="0" y="1"/>
                    </a:moveTo>
                    <a:lnTo>
                      <a:pt x="0" y="276"/>
                    </a:lnTo>
                    <a:lnTo>
                      <a:pt x="931" y="276"/>
                    </a:lnTo>
                    <a:cubicBezTo>
                      <a:pt x="2358" y="286"/>
                      <a:pt x="3078" y="286"/>
                      <a:pt x="3786" y="286"/>
                    </a:cubicBezTo>
                    <a:lnTo>
                      <a:pt x="3786" y="276"/>
                    </a:lnTo>
                    <a:lnTo>
                      <a:pt x="7550" y="276"/>
                    </a:lnTo>
                    <a:lnTo>
                      <a:pt x="7550" y="1"/>
                    </a:lnTo>
                    <a:lnTo>
                      <a:pt x="6631" y="1"/>
                    </a:lnTo>
                    <a:cubicBezTo>
                      <a:pt x="5684" y="6"/>
                      <a:pt x="4735" y="9"/>
                      <a:pt x="3785" y="9"/>
                    </a:cubicBezTo>
                    <a:cubicBezTo>
                      <a:pt x="2834" y="9"/>
                      <a:pt x="1883" y="6"/>
                      <a:pt x="93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2" name="Google Shape;292;p29"/>
              <p:cNvSpPr/>
              <p:nvPr/>
            </p:nvSpPr>
            <p:spPr>
              <a:xfrm>
                <a:off x="1684299" y="1761758"/>
                <a:ext cx="441134" cy="17657"/>
              </a:xfrm>
              <a:custGeom>
                <a:avLst/>
                <a:gdLst/>
                <a:ahLst/>
                <a:cxnLst/>
                <a:rect l="l" t="t" r="r" b="b"/>
                <a:pathLst>
                  <a:path w="7170" h="287" extrusionOk="0">
                    <a:moveTo>
                      <a:pt x="1" y="1"/>
                    </a:moveTo>
                    <a:lnTo>
                      <a:pt x="1" y="276"/>
                    </a:lnTo>
                    <a:cubicBezTo>
                      <a:pt x="1185" y="276"/>
                      <a:pt x="2380" y="286"/>
                      <a:pt x="3575" y="286"/>
                    </a:cubicBezTo>
                    <a:cubicBezTo>
                      <a:pt x="4770" y="286"/>
                      <a:pt x="5975" y="276"/>
                      <a:pt x="7170" y="276"/>
                    </a:cubicBezTo>
                    <a:lnTo>
                      <a:pt x="7170" y="1"/>
                    </a:lnTo>
                    <a:cubicBezTo>
                      <a:pt x="5975" y="6"/>
                      <a:pt x="4775" y="9"/>
                      <a:pt x="3577" y="9"/>
                    </a:cubicBezTo>
                    <a:cubicBezTo>
                      <a:pt x="2380" y="9"/>
                      <a:pt x="1185" y="6"/>
                      <a:pt x="1"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3" name="Google Shape;293;p29"/>
              <p:cNvSpPr/>
              <p:nvPr/>
            </p:nvSpPr>
            <p:spPr>
              <a:xfrm>
                <a:off x="1684299" y="1698021"/>
                <a:ext cx="707907" cy="16980"/>
              </a:xfrm>
              <a:custGeom>
                <a:avLst/>
                <a:gdLst/>
                <a:ahLst/>
                <a:cxnLst/>
                <a:rect l="l" t="t" r="r" b="b"/>
                <a:pathLst>
                  <a:path w="11506" h="276" extrusionOk="0">
                    <a:moveTo>
                      <a:pt x="1" y="0"/>
                    </a:moveTo>
                    <a:lnTo>
                      <a:pt x="1" y="275"/>
                    </a:lnTo>
                    <a:lnTo>
                      <a:pt x="11505" y="275"/>
                    </a:lnTo>
                    <a:lnTo>
                      <a:pt x="115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4" name="Google Shape;294;p29"/>
              <p:cNvSpPr/>
              <p:nvPr/>
            </p:nvSpPr>
            <p:spPr>
              <a:xfrm>
                <a:off x="1684299" y="1964106"/>
                <a:ext cx="469128" cy="16980"/>
              </a:xfrm>
              <a:custGeom>
                <a:avLst/>
                <a:gdLst/>
                <a:ahLst/>
                <a:cxnLst/>
                <a:rect l="l" t="t" r="r" b="b"/>
                <a:pathLst>
                  <a:path w="7625" h="276" extrusionOk="0">
                    <a:moveTo>
                      <a:pt x="1" y="0"/>
                    </a:moveTo>
                    <a:lnTo>
                      <a:pt x="1" y="275"/>
                    </a:lnTo>
                    <a:lnTo>
                      <a:pt x="7625" y="275"/>
                    </a:lnTo>
                    <a:lnTo>
                      <a:pt x="762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5" name="Google Shape;295;p29"/>
              <p:cNvSpPr/>
              <p:nvPr/>
            </p:nvSpPr>
            <p:spPr>
              <a:xfrm>
                <a:off x="1684299" y="1826172"/>
                <a:ext cx="627863" cy="16980"/>
              </a:xfrm>
              <a:custGeom>
                <a:avLst/>
                <a:gdLst/>
                <a:ahLst/>
                <a:cxnLst/>
                <a:rect l="l" t="t" r="r" b="b"/>
                <a:pathLst>
                  <a:path w="10205" h="276" extrusionOk="0">
                    <a:moveTo>
                      <a:pt x="1" y="0"/>
                    </a:moveTo>
                    <a:lnTo>
                      <a:pt x="1" y="275"/>
                    </a:lnTo>
                    <a:lnTo>
                      <a:pt x="10205" y="275"/>
                    </a:lnTo>
                    <a:lnTo>
                      <a:pt x="10205" y="0"/>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6" name="Google Shape;296;p29"/>
              <p:cNvSpPr/>
              <p:nvPr/>
            </p:nvSpPr>
            <p:spPr>
              <a:xfrm>
                <a:off x="1684299" y="1889910"/>
                <a:ext cx="568676" cy="16980"/>
              </a:xfrm>
              <a:custGeom>
                <a:avLst/>
                <a:gdLst/>
                <a:ahLst/>
                <a:cxnLst/>
                <a:rect l="l" t="t" r="r" b="b"/>
                <a:pathLst>
                  <a:path w="9243" h="276" extrusionOk="0">
                    <a:moveTo>
                      <a:pt x="1" y="1"/>
                    </a:moveTo>
                    <a:lnTo>
                      <a:pt x="1" y="276"/>
                    </a:lnTo>
                    <a:lnTo>
                      <a:pt x="9242" y="276"/>
                    </a:lnTo>
                    <a:lnTo>
                      <a:pt x="9242" y="1"/>
                    </a:ln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297" name="Google Shape;297;p29"/>
              <p:cNvSpPr/>
              <p:nvPr/>
            </p:nvSpPr>
            <p:spPr>
              <a:xfrm>
                <a:off x="1612746" y="1631023"/>
                <a:ext cx="23503" cy="23440"/>
              </a:xfrm>
              <a:custGeom>
                <a:avLst/>
                <a:gdLst/>
                <a:ahLst/>
                <a:cxnLst/>
                <a:rect l="l" t="t" r="r" b="b"/>
                <a:pathLst>
                  <a:path w="382" h="381" extrusionOk="0">
                    <a:moveTo>
                      <a:pt x="191" y="0"/>
                    </a:moveTo>
                    <a:cubicBezTo>
                      <a:pt x="85" y="0"/>
                      <a:pt x="0" y="85"/>
                      <a:pt x="0" y="190"/>
                    </a:cubicBezTo>
                    <a:cubicBezTo>
                      <a:pt x="0" y="296"/>
                      <a:pt x="85" y="381"/>
                      <a:pt x="191" y="381"/>
                    </a:cubicBezTo>
                    <a:cubicBezTo>
                      <a:pt x="296" y="381"/>
                      <a:pt x="381" y="296"/>
                      <a:pt x="381" y="190"/>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8" name="Google Shape;298;p29"/>
              <p:cNvSpPr/>
              <p:nvPr/>
            </p:nvSpPr>
            <p:spPr>
              <a:xfrm>
                <a:off x="1612746" y="1694760"/>
                <a:ext cx="23503" cy="23502"/>
              </a:xfrm>
              <a:custGeom>
                <a:avLst/>
                <a:gdLst/>
                <a:ahLst/>
                <a:cxnLst/>
                <a:rect l="l" t="t" r="r" b="b"/>
                <a:pathLst>
                  <a:path w="382" h="382" extrusionOk="0">
                    <a:moveTo>
                      <a:pt x="191" y="0"/>
                    </a:moveTo>
                    <a:cubicBezTo>
                      <a:pt x="85" y="0"/>
                      <a:pt x="0" y="85"/>
                      <a:pt x="0" y="191"/>
                    </a:cubicBezTo>
                    <a:cubicBezTo>
                      <a:pt x="0" y="297"/>
                      <a:pt x="85" y="381"/>
                      <a:pt x="191" y="381"/>
                    </a:cubicBezTo>
                    <a:cubicBezTo>
                      <a:pt x="296" y="381"/>
                      <a:pt x="381" y="297"/>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299" name="Google Shape;299;p29"/>
              <p:cNvSpPr/>
              <p:nvPr/>
            </p:nvSpPr>
            <p:spPr>
              <a:xfrm>
                <a:off x="1612746" y="1758498"/>
                <a:ext cx="23503" cy="23502"/>
              </a:xfrm>
              <a:custGeom>
                <a:avLst/>
                <a:gdLst/>
                <a:ahLst/>
                <a:cxnLst/>
                <a:rect l="l" t="t" r="r" b="b"/>
                <a:pathLst>
                  <a:path w="382" h="382" extrusionOk="0">
                    <a:moveTo>
                      <a:pt x="191" y="1"/>
                    </a:moveTo>
                    <a:cubicBezTo>
                      <a:pt x="85" y="1"/>
                      <a:pt x="0" y="85"/>
                      <a:pt x="0" y="191"/>
                    </a:cubicBezTo>
                    <a:cubicBezTo>
                      <a:pt x="0" y="297"/>
                      <a:pt x="85" y="381"/>
                      <a:pt x="191" y="381"/>
                    </a:cubicBezTo>
                    <a:cubicBezTo>
                      <a:pt x="296" y="381"/>
                      <a:pt x="381" y="297"/>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0" name="Google Shape;300;p29"/>
              <p:cNvSpPr/>
              <p:nvPr/>
            </p:nvSpPr>
            <p:spPr>
              <a:xfrm>
                <a:off x="1612746" y="1822235"/>
                <a:ext cx="23503" cy="23502"/>
              </a:xfrm>
              <a:custGeom>
                <a:avLst/>
                <a:gdLst/>
                <a:ahLst/>
                <a:cxnLst/>
                <a:rect l="l" t="t" r="r" b="b"/>
                <a:pathLst>
                  <a:path w="382" h="382" extrusionOk="0">
                    <a:moveTo>
                      <a:pt x="191" y="1"/>
                    </a:moveTo>
                    <a:cubicBezTo>
                      <a:pt x="85" y="1"/>
                      <a:pt x="0" y="86"/>
                      <a:pt x="0" y="191"/>
                    </a:cubicBezTo>
                    <a:cubicBezTo>
                      <a:pt x="0" y="297"/>
                      <a:pt x="85" y="382"/>
                      <a:pt x="191" y="382"/>
                    </a:cubicBezTo>
                    <a:cubicBezTo>
                      <a:pt x="296" y="382"/>
                      <a:pt x="381" y="297"/>
                      <a:pt x="381" y="191"/>
                    </a:cubicBezTo>
                    <a:cubicBezTo>
                      <a:pt x="381" y="86"/>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1" name="Google Shape;301;p29"/>
              <p:cNvSpPr/>
              <p:nvPr/>
            </p:nvSpPr>
            <p:spPr>
              <a:xfrm>
                <a:off x="1612746" y="1886649"/>
                <a:ext cx="23503" cy="23502"/>
              </a:xfrm>
              <a:custGeom>
                <a:avLst/>
                <a:gdLst/>
                <a:ahLst/>
                <a:cxnLst/>
                <a:rect l="l" t="t" r="r" b="b"/>
                <a:pathLst>
                  <a:path w="382" h="382" extrusionOk="0">
                    <a:moveTo>
                      <a:pt x="191" y="1"/>
                    </a:moveTo>
                    <a:cubicBezTo>
                      <a:pt x="85" y="1"/>
                      <a:pt x="0" y="85"/>
                      <a:pt x="0" y="191"/>
                    </a:cubicBezTo>
                    <a:cubicBezTo>
                      <a:pt x="0" y="286"/>
                      <a:pt x="85" y="382"/>
                      <a:pt x="191" y="382"/>
                    </a:cubicBezTo>
                    <a:cubicBezTo>
                      <a:pt x="296" y="382"/>
                      <a:pt x="381" y="286"/>
                      <a:pt x="381" y="191"/>
                    </a:cubicBezTo>
                    <a:cubicBezTo>
                      <a:pt x="381" y="85"/>
                      <a:pt x="296" y="1"/>
                      <a:pt x="19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02" name="Google Shape;302;p29"/>
              <p:cNvSpPr/>
              <p:nvPr/>
            </p:nvSpPr>
            <p:spPr>
              <a:xfrm>
                <a:off x="1612746" y="1960845"/>
                <a:ext cx="23503" cy="23440"/>
              </a:xfrm>
              <a:custGeom>
                <a:avLst/>
                <a:gdLst/>
                <a:ahLst/>
                <a:cxnLst/>
                <a:rect l="l" t="t" r="r" b="b"/>
                <a:pathLst>
                  <a:path w="382" h="381" extrusionOk="0">
                    <a:moveTo>
                      <a:pt x="191" y="0"/>
                    </a:moveTo>
                    <a:cubicBezTo>
                      <a:pt x="85" y="0"/>
                      <a:pt x="0" y="85"/>
                      <a:pt x="0" y="191"/>
                    </a:cubicBezTo>
                    <a:cubicBezTo>
                      <a:pt x="0" y="296"/>
                      <a:pt x="85" y="381"/>
                      <a:pt x="191" y="381"/>
                    </a:cubicBezTo>
                    <a:cubicBezTo>
                      <a:pt x="296" y="381"/>
                      <a:pt x="381" y="296"/>
                      <a:pt x="381" y="191"/>
                    </a:cubicBezTo>
                    <a:cubicBezTo>
                      <a:pt x="381" y="85"/>
                      <a:pt x="296" y="0"/>
                      <a:pt x="191"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sp>
          <p:nvSpPr>
            <p:cNvPr id="303" name="Google Shape;303;p29"/>
            <p:cNvSpPr/>
            <p:nvPr/>
          </p:nvSpPr>
          <p:spPr>
            <a:xfrm>
              <a:off x="2710290" y="1629054"/>
              <a:ext cx="8490" cy="381932"/>
            </a:xfrm>
            <a:custGeom>
              <a:avLst/>
              <a:gdLst/>
              <a:ahLst/>
              <a:cxnLst/>
              <a:rect l="l" t="t" r="r" b="b"/>
              <a:pathLst>
                <a:path w="138" h="6208" extrusionOk="0">
                  <a:moveTo>
                    <a:pt x="74" y="0"/>
                  </a:moveTo>
                  <a:cubicBezTo>
                    <a:pt x="32" y="0"/>
                    <a:pt x="0" y="32"/>
                    <a:pt x="0" y="74"/>
                  </a:cubicBezTo>
                  <a:lnTo>
                    <a:pt x="0" y="6134"/>
                  </a:lnTo>
                  <a:cubicBezTo>
                    <a:pt x="0" y="6176"/>
                    <a:pt x="32" y="6208"/>
                    <a:pt x="74" y="6208"/>
                  </a:cubicBezTo>
                  <a:cubicBezTo>
                    <a:pt x="106" y="6208"/>
                    <a:pt x="138" y="6176"/>
                    <a:pt x="138" y="6134"/>
                  </a:cubicBezTo>
                  <a:lnTo>
                    <a:pt x="138" y="74"/>
                  </a:lnTo>
                  <a:cubicBezTo>
                    <a:pt x="138" y="32"/>
                    <a:pt x="106" y="0"/>
                    <a:pt x="74"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nvGrpSpPr>
            <p:cNvPr id="304" name="Google Shape;304;p29"/>
            <p:cNvGrpSpPr/>
            <p:nvPr/>
          </p:nvGrpSpPr>
          <p:grpSpPr>
            <a:xfrm>
              <a:off x="1850847" y="2338778"/>
              <a:ext cx="501675" cy="528970"/>
              <a:chOff x="1850847" y="2338778"/>
              <a:chExt cx="501675" cy="528970"/>
            </a:xfrm>
          </p:grpSpPr>
          <p:sp>
            <p:nvSpPr>
              <p:cNvPr id="305" name="Google Shape;305;p29"/>
              <p:cNvSpPr/>
              <p:nvPr/>
            </p:nvSpPr>
            <p:spPr>
              <a:xfrm>
                <a:off x="1850847" y="2543094"/>
                <a:ext cx="169194" cy="272606"/>
              </a:xfrm>
              <a:custGeom>
                <a:avLst/>
                <a:gdLst/>
                <a:ahLst/>
                <a:cxnLst/>
                <a:rect l="l" t="t" r="r" b="b"/>
                <a:pathLst>
                  <a:path w="2750" h="4431" extrusionOk="0">
                    <a:moveTo>
                      <a:pt x="582" y="0"/>
                    </a:moveTo>
                    <a:cubicBezTo>
                      <a:pt x="540" y="0"/>
                      <a:pt x="508" y="32"/>
                      <a:pt x="508" y="74"/>
                    </a:cubicBezTo>
                    <a:cubicBezTo>
                      <a:pt x="508" y="106"/>
                      <a:pt x="540" y="138"/>
                      <a:pt x="582" y="138"/>
                    </a:cubicBezTo>
                    <a:lnTo>
                      <a:pt x="995" y="138"/>
                    </a:lnTo>
                    <a:cubicBezTo>
                      <a:pt x="1037" y="138"/>
                      <a:pt x="1069" y="106"/>
                      <a:pt x="1069" y="74"/>
                    </a:cubicBezTo>
                    <a:cubicBezTo>
                      <a:pt x="1069" y="32"/>
                      <a:pt x="1037" y="0"/>
                      <a:pt x="995" y="0"/>
                    </a:cubicBezTo>
                    <a:close/>
                    <a:moveTo>
                      <a:pt x="1417" y="0"/>
                    </a:moveTo>
                    <a:cubicBezTo>
                      <a:pt x="1375" y="0"/>
                      <a:pt x="1343" y="32"/>
                      <a:pt x="1343" y="74"/>
                    </a:cubicBezTo>
                    <a:cubicBezTo>
                      <a:pt x="1343" y="106"/>
                      <a:pt x="1375" y="138"/>
                      <a:pt x="1417" y="138"/>
                    </a:cubicBezTo>
                    <a:lnTo>
                      <a:pt x="1840" y="138"/>
                    </a:lnTo>
                    <a:cubicBezTo>
                      <a:pt x="1872" y="138"/>
                      <a:pt x="1904" y="106"/>
                      <a:pt x="1904" y="74"/>
                    </a:cubicBezTo>
                    <a:cubicBezTo>
                      <a:pt x="1904" y="32"/>
                      <a:pt x="1872" y="0"/>
                      <a:pt x="1840" y="0"/>
                    </a:cubicBezTo>
                    <a:close/>
                    <a:moveTo>
                      <a:pt x="2253" y="0"/>
                    </a:moveTo>
                    <a:cubicBezTo>
                      <a:pt x="2221" y="0"/>
                      <a:pt x="2189" y="32"/>
                      <a:pt x="2189" y="74"/>
                    </a:cubicBezTo>
                    <a:cubicBezTo>
                      <a:pt x="2189" y="106"/>
                      <a:pt x="2221" y="138"/>
                      <a:pt x="2253" y="138"/>
                    </a:cubicBezTo>
                    <a:lnTo>
                      <a:pt x="2676" y="138"/>
                    </a:lnTo>
                    <a:cubicBezTo>
                      <a:pt x="2718" y="138"/>
                      <a:pt x="2750" y="106"/>
                      <a:pt x="2750" y="74"/>
                    </a:cubicBezTo>
                    <a:cubicBezTo>
                      <a:pt x="2750" y="32"/>
                      <a:pt x="2718" y="0"/>
                      <a:pt x="2676" y="0"/>
                    </a:cubicBezTo>
                    <a:close/>
                    <a:moveTo>
                      <a:pt x="201" y="156"/>
                    </a:moveTo>
                    <a:cubicBezTo>
                      <a:pt x="183" y="156"/>
                      <a:pt x="164" y="164"/>
                      <a:pt x="149" y="180"/>
                    </a:cubicBezTo>
                    <a:cubicBezTo>
                      <a:pt x="53" y="286"/>
                      <a:pt x="1" y="423"/>
                      <a:pt x="1" y="561"/>
                    </a:cubicBezTo>
                    <a:lnTo>
                      <a:pt x="1" y="614"/>
                    </a:lnTo>
                    <a:cubicBezTo>
                      <a:pt x="1" y="656"/>
                      <a:pt x="32" y="688"/>
                      <a:pt x="75" y="688"/>
                    </a:cubicBezTo>
                    <a:cubicBezTo>
                      <a:pt x="106" y="688"/>
                      <a:pt x="138" y="656"/>
                      <a:pt x="138" y="614"/>
                    </a:cubicBezTo>
                    <a:lnTo>
                      <a:pt x="138" y="561"/>
                    </a:lnTo>
                    <a:cubicBezTo>
                      <a:pt x="138" y="455"/>
                      <a:pt x="180" y="349"/>
                      <a:pt x="254" y="275"/>
                    </a:cubicBezTo>
                    <a:cubicBezTo>
                      <a:pt x="275" y="244"/>
                      <a:pt x="275" y="201"/>
                      <a:pt x="254" y="180"/>
                    </a:cubicBezTo>
                    <a:cubicBezTo>
                      <a:pt x="238" y="164"/>
                      <a:pt x="220" y="156"/>
                      <a:pt x="201" y="156"/>
                    </a:cubicBezTo>
                    <a:close/>
                    <a:moveTo>
                      <a:pt x="75" y="963"/>
                    </a:moveTo>
                    <a:cubicBezTo>
                      <a:pt x="32" y="963"/>
                      <a:pt x="1" y="994"/>
                      <a:pt x="1" y="1037"/>
                    </a:cubicBezTo>
                    <a:lnTo>
                      <a:pt x="1" y="1449"/>
                    </a:lnTo>
                    <a:cubicBezTo>
                      <a:pt x="1" y="1491"/>
                      <a:pt x="32" y="1523"/>
                      <a:pt x="75" y="1523"/>
                    </a:cubicBezTo>
                    <a:cubicBezTo>
                      <a:pt x="106" y="1523"/>
                      <a:pt x="138" y="1491"/>
                      <a:pt x="138" y="1449"/>
                    </a:cubicBezTo>
                    <a:lnTo>
                      <a:pt x="138" y="1037"/>
                    </a:lnTo>
                    <a:cubicBezTo>
                      <a:pt x="138" y="994"/>
                      <a:pt x="106" y="963"/>
                      <a:pt x="75" y="963"/>
                    </a:cubicBezTo>
                    <a:close/>
                    <a:moveTo>
                      <a:pt x="75" y="1809"/>
                    </a:moveTo>
                    <a:cubicBezTo>
                      <a:pt x="32" y="1809"/>
                      <a:pt x="1" y="1840"/>
                      <a:pt x="1" y="1872"/>
                    </a:cubicBezTo>
                    <a:lnTo>
                      <a:pt x="1" y="2295"/>
                    </a:lnTo>
                    <a:cubicBezTo>
                      <a:pt x="1" y="2327"/>
                      <a:pt x="32" y="2358"/>
                      <a:pt x="75" y="2358"/>
                    </a:cubicBezTo>
                    <a:cubicBezTo>
                      <a:pt x="106" y="2358"/>
                      <a:pt x="138" y="2327"/>
                      <a:pt x="138" y="2295"/>
                    </a:cubicBezTo>
                    <a:lnTo>
                      <a:pt x="138" y="1872"/>
                    </a:lnTo>
                    <a:cubicBezTo>
                      <a:pt x="138" y="1840"/>
                      <a:pt x="106" y="1809"/>
                      <a:pt x="75" y="1809"/>
                    </a:cubicBezTo>
                    <a:close/>
                    <a:moveTo>
                      <a:pt x="75" y="2644"/>
                    </a:moveTo>
                    <a:cubicBezTo>
                      <a:pt x="32" y="2644"/>
                      <a:pt x="1" y="2676"/>
                      <a:pt x="1" y="2718"/>
                    </a:cubicBezTo>
                    <a:lnTo>
                      <a:pt x="1" y="3130"/>
                    </a:lnTo>
                    <a:cubicBezTo>
                      <a:pt x="1" y="3173"/>
                      <a:pt x="32" y="3204"/>
                      <a:pt x="75" y="3204"/>
                    </a:cubicBezTo>
                    <a:cubicBezTo>
                      <a:pt x="106" y="3204"/>
                      <a:pt x="138" y="3173"/>
                      <a:pt x="138" y="3130"/>
                    </a:cubicBezTo>
                    <a:lnTo>
                      <a:pt x="138" y="2718"/>
                    </a:lnTo>
                    <a:cubicBezTo>
                      <a:pt x="138" y="2676"/>
                      <a:pt x="106" y="2644"/>
                      <a:pt x="75" y="2644"/>
                    </a:cubicBezTo>
                    <a:close/>
                    <a:moveTo>
                      <a:pt x="75" y="3479"/>
                    </a:moveTo>
                    <a:cubicBezTo>
                      <a:pt x="32" y="3479"/>
                      <a:pt x="1" y="3511"/>
                      <a:pt x="1" y="3553"/>
                    </a:cubicBezTo>
                    <a:lnTo>
                      <a:pt x="1" y="3870"/>
                    </a:lnTo>
                    <a:cubicBezTo>
                      <a:pt x="1" y="3902"/>
                      <a:pt x="1" y="3945"/>
                      <a:pt x="11" y="3987"/>
                    </a:cubicBezTo>
                    <a:cubicBezTo>
                      <a:pt x="22" y="4019"/>
                      <a:pt x="53" y="4040"/>
                      <a:pt x="85" y="4040"/>
                    </a:cubicBezTo>
                    <a:lnTo>
                      <a:pt x="96" y="4040"/>
                    </a:lnTo>
                    <a:cubicBezTo>
                      <a:pt x="138" y="4029"/>
                      <a:pt x="159" y="3997"/>
                      <a:pt x="149" y="3955"/>
                    </a:cubicBezTo>
                    <a:cubicBezTo>
                      <a:pt x="149" y="3923"/>
                      <a:pt x="138" y="3902"/>
                      <a:pt x="138" y="3870"/>
                    </a:cubicBezTo>
                    <a:lnTo>
                      <a:pt x="138" y="3553"/>
                    </a:lnTo>
                    <a:cubicBezTo>
                      <a:pt x="138" y="3511"/>
                      <a:pt x="106" y="3479"/>
                      <a:pt x="75" y="3479"/>
                    </a:cubicBezTo>
                    <a:close/>
                    <a:moveTo>
                      <a:pt x="324" y="4230"/>
                    </a:moveTo>
                    <a:cubicBezTo>
                      <a:pt x="301" y="4230"/>
                      <a:pt x="279" y="4241"/>
                      <a:pt x="265" y="4262"/>
                    </a:cubicBezTo>
                    <a:cubicBezTo>
                      <a:pt x="244" y="4304"/>
                      <a:pt x="254" y="4346"/>
                      <a:pt x="297" y="4357"/>
                    </a:cubicBezTo>
                    <a:cubicBezTo>
                      <a:pt x="371" y="4410"/>
                      <a:pt x="466" y="4431"/>
                      <a:pt x="561" y="4431"/>
                    </a:cubicBezTo>
                    <a:lnTo>
                      <a:pt x="730" y="4431"/>
                    </a:lnTo>
                    <a:cubicBezTo>
                      <a:pt x="772" y="4431"/>
                      <a:pt x="804" y="4399"/>
                      <a:pt x="804" y="4357"/>
                    </a:cubicBezTo>
                    <a:cubicBezTo>
                      <a:pt x="804" y="4325"/>
                      <a:pt x="772" y="4293"/>
                      <a:pt x="730" y="4293"/>
                    </a:cubicBezTo>
                    <a:lnTo>
                      <a:pt x="561" y="4293"/>
                    </a:lnTo>
                    <a:cubicBezTo>
                      <a:pt x="498" y="4293"/>
                      <a:pt x="424" y="4272"/>
                      <a:pt x="360" y="4241"/>
                    </a:cubicBezTo>
                    <a:cubicBezTo>
                      <a:pt x="349" y="4233"/>
                      <a:pt x="336" y="4230"/>
                      <a:pt x="324" y="4230"/>
                    </a:cubicBezTo>
                    <a:close/>
                    <a:moveTo>
                      <a:pt x="1153" y="4293"/>
                    </a:moveTo>
                    <a:cubicBezTo>
                      <a:pt x="1121" y="4293"/>
                      <a:pt x="1079" y="4325"/>
                      <a:pt x="1079" y="4357"/>
                    </a:cubicBezTo>
                    <a:cubicBezTo>
                      <a:pt x="1079" y="4399"/>
                      <a:pt x="1121" y="4431"/>
                      <a:pt x="1153" y="4431"/>
                    </a:cubicBezTo>
                    <a:lnTo>
                      <a:pt x="1576" y="4431"/>
                    </a:lnTo>
                    <a:cubicBezTo>
                      <a:pt x="1618" y="4431"/>
                      <a:pt x="1650" y="4399"/>
                      <a:pt x="1650" y="4357"/>
                    </a:cubicBezTo>
                    <a:cubicBezTo>
                      <a:pt x="1650" y="4325"/>
                      <a:pt x="1618" y="4293"/>
                      <a:pt x="1576" y="4293"/>
                    </a:cubicBezTo>
                    <a:close/>
                    <a:moveTo>
                      <a:pt x="1989" y="4293"/>
                    </a:moveTo>
                    <a:cubicBezTo>
                      <a:pt x="1957" y="4293"/>
                      <a:pt x="1925" y="4325"/>
                      <a:pt x="1925" y="4357"/>
                    </a:cubicBezTo>
                    <a:cubicBezTo>
                      <a:pt x="1925" y="4399"/>
                      <a:pt x="1957" y="4431"/>
                      <a:pt x="1989" y="4431"/>
                    </a:cubicBezTo>
                    <a:lnTo>
                      <a:pt x="2411" y="4431"/>
                    </a:lnTo>
                    <a:cubicBezTo>
                      <a:pt x="2454" y="4431"/>
                      <a:pt x="2486" y="4399"/>
                      <a:pt x="2486" y="4357"/>
                    </a:cubicBezTo>
                    <a:cubicBezTo>
                      <a:pt x="2486" y="4325"/>
                      <a:pt x="2454" y="4293"/>
                      <a:pt x="2411" y="4293"/>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6" name="Google Shape;306;p29"/>
              <p:cNvSpPr/>
              <p:nvPr/>
            </p:nvSpPr>
            <p:spPr>
              <a:xfrm>
                <a:off x="1954948" y="2703791"/>
                <a:ext cx="138001" cy="17595"/>
              </a:xfrm>
              <a:custGeom>
                <a:avLst/>
                <a:gdLst/>
                <a:ahLst/>
                <a:cxnLst/>
                <a:rect l="l" t="t" r="r" b="b"/>
                <a:pathLst>
                  <a:path w="2243" h="286" extrusionOk="0">
                    <a:moveTo>
                      <a:pt x="0" y="0"/>
                    </a:moveTo>
                    <a:lnTo>
                      <a:pt x="0"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7" name="Google Shape;307;p29"/>
              <p:cNvSpPr/>
              <p:nvPr/>
            </p:nvSpPr>
            <p:spPr>
              <a:xfrm>
                <a:off x="2129309" y="2703791"/>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8" name="Google Shape;308;p29"/>
              <p:cNvSpPr/>
              <p:nvPr/>
            </p:nvSpPr>
            <p:spPr>
              <a:xfrm>
                <a:off x="2214522" y="2850153"/>
                <a:ext cx="138001" cy="17595"/>
              </a:xfrm>
              <a:custGeom>
                <a:avLst/>
                <a:gdLst/>
                <a:ahLst/>
                <a:cxnLst/>
                <a:rect l="l" t="t" r="r" b="b"/>
                <a:pathLst>
                  <a:path w="2243" h="286" extrusionOk="0">
                    <a:moveTo>
                      <a:pt x="1" y="0"/>
                    </a:moveTo>
                    <a:lnTo>
                      <a:pt x="1" y="286"/>
                    </a:lnTo>
                    <a:lnTo>
                      <a:pt x="2242" y="286"/>
                    </a:lnTo>
                    <a:lnTo>
                      <a:pt x="224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09" name="Google Shape;309;p29"/>
              <p:cNvSpPr/>
              <p:nvPr/>
            </p:nvSpPr>
            <p:spPr>
              <a:xfrm>
                <a:off x="1954948" y="2850153"/>
                <a:ext cx="223213" cy="17595"/>
              </a:xfrm>
              <a:custGeom>
                <a:avLst/>
                <a:gdLst/>
                <a:ahLst/>
                <a:cxnLst/>
                <a:rect l="l" t="t" r="r" b="b"/>
                <a:pathLst>
                  <a:path w="3628" h="286" extrusionOk="0">
                    <a:moveTo>
                      <a:pt x="0" y="0"/>
                    </a:moveTo>
                    <a:lnTo>
                      <a:pt x="0" y="286"/>
                    </a:lnTo>
                    <a:lnTo>
                      <a:pt x="3627" y="286"/>
                    </a:lnTo>
                    <a:lnTo>
                      <a:pt x="362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0" name="Google Shape;310;p29"/>
              <p:cNvSpPr/>
              <p:nvPr/>
            </p:nvSpPr>
            <p:spPr>
              <a:xfrm>
                <a:off x="1954948" y="2753870"/>
                <a:ext cx="243393" cy="16980"/>
              </a:xfrm>
              <a:custGeom>
                <a:avLst/>
                <a:gdLst/>
                <a:ahLst/>
                <a:cxnLst/>
                <a:rect l="l" t="t" r="r" b="b"/>
                <a:pathLst>
                  <a:path w="3956" h="276" extrusionOk="0">
                    <a:moveTo>
                      <a:pt x="0" y="0"/>
                    </a:moveTo>
                    <a:lnTo>
                      <a:pt x="0" y="275"/>
                    </a:lnTo>
                    <a:lnTo>
                      <a:pt x="3955" y="275"/>
                    </a:lnTo>
                    <a:lnTo>
                      <a:pt x="395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1" name="Google Shape;311;p29"/>
              <p:cNvSpPr/>
              <p:nvPr/>
            </p:nvSpPr>
            <p:spPr>
              <a:xfrm>
                <a:off x="2234025" y="2753870"/>
                <a:ext cx="118497" cy="16980"/>
              </a:xfrm>
              <a:custGeom>
                <a:avLst/>
                <a:gdLst/>
                <a:ahLst/>
                <a:cxnLst/>
                <a:rect l="l" t="t" r="r" b="b"/>
                <a:pathLst>
                  <a:path w="1926" h="276" extrusionOk="0">
                    <a:moveTo>
                      <a:pt x="1" y="0"/>
                    </a:moveTo>
                    <a:lnTo>
                      <a:pt x="1" y="275"/>
                    </a:lnTo>
                    <a:lnTo>
                      <a:pt x="1925" y="275"/>
                    </a:lnTo>
                    <a:lnTo>
                      <a:pt x="1925"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2" name="Google Shape;312;p29"/>
              <p:cNvSpPr/>
              <p:nvPr/>
            </p:nvSpPr>
            <p:spPr>
              <a:xfrm>
                <a:off x="1954948" y="2802658"/>
                <a:ext cx="199772" cy="17595"/>
              </a:xfrm>
              <a:custGeom>
                <a:avLst/>
                <a:gdLst/>
                <a:ahLst/>
                <a:cxnLst/>
                <a:rect l="l" t="t" r="r" b="b"/>
                <a:pathLst>
                  <a:path w="3247" h="286" extrusionOk="0">
                    <a:moveTo>
                      <a:pt x="0" y="0"/>
                    </a:moveTo>
                    <a:lnTo>
                      <a:pt x="0" y="286"/>
                    </a:lnTo>
                    <a:lnTo>
                      <a:pt x="3247" y="286"/>
                    </a:lnTo>
                    <a:lnTo>
                      <a:pt x="3247"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3" name="Google Shape;313;p29"/>
              <p:cNvSpPr/>
              <p:nvPr/>
            </p:nvSpPr>
            <p:spPr>
              <a:xfrm>
                <a:off x="2217106" y="2802658"/>
                <a:ext cx="135417" cy="17595"/>
              </a:xfrm>
              <a:custGeom>
                <a:avLst/>
                <a:gdLst/>
                <a:ahLst/>
                <a:cxnLst/>
                <a:rect l="l" t="t" r="r" b="b"/>
                <a:pathLst>
                  <a:path w="2201" h="286" extrusionOk="0">
                    <a:moveTo>
                      <a:pt x="1" y="0"/>
                    </a:moveTo>
                    <a:lnTo>
                      <a:pt x="1" y="286"/>
                    </a:lnTo>
                    <a:lnTo>
                      <a:pt x="2200" y="286"/>
                    </a:lnTo>
                    <a:lnTo>
                      <a:pt x="2200"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14" name="Google Shape;314;p29"/>
              <p:cNvSpPr/>
              <p:nvPr/>
            </p:nvSpPr>
            <p:spPr>
              <a:xfrm>
                <a:off x="1954948" y="2495599"/>
                <a:ext cx="72292" cy="135349"/>
              </a:xfrm>
              <a:custGeom>
                <a:avLst/>
                <a:gdLst/>
                <a:ahLst/>
                <a:cxnLst/>
                <a:rect l="l" t="t" r="r" b="b"/>
                <a:pathLst>
                  <a:path w="1175" h="2200" extrusionOk="0">
                    <a:moveTo>
                      <a:pt x="0" y="0"/>
                    </a:moveTo>
                    <a:lnTo>
                      <a:pt x="0" y="2200"/>
                    </a:lnTo>
                    <a:lnTo>
                      <a:pt x="1174" y="2200"/>
                    </a:lnTo>
                    <a:lnTo>
                      <a:pt x="1174"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5" name="Google Shape;315;p29"/>
              <p:cNvSpPr/>
              <p:nvPr/>
            </p:nvSpPr>
            <p:spPr>
              <a:xfrm>
                <a:off x="2068154" y="2444843"/>
                <a:ext cx="72907" cy="186106"/>
              </a:xfrm>
              <a:custGeom>
                <a:avLst/>
                <a:gdLst/>
                <a:ahLst/>
                <a:cxnLst/>
                <a:rect l="l" t="t" r="r" b="b"/>
                <a:pathLst>
                  <a:path w="1185" h="3025" extrusionOk="0">
                    <a:moveTo>
                      <a:pt x="0" y="1"/>
                    </a:moveTo>
                    <a:lnTo>
                      <a:pt x="0" y="3025"/>
                    </a:lnTo>
                    <a:lnTo>
                      <a:pt x="1185" y="3025"/>
                    </a:lnTo>
                    <a:lnTo>
                      <a:pt x="1185"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316" name="Google Shape;316;p29"/>
              <p:cNvSpPr/>
              <p:nvPr/>
            </p:nvSpPr>
            <p:spPr>
              <a:xfrm>
                <a:off x="2178099" y="2338778"/>
                <a:ext cx="72292" cy="291555"/>
              </a:xfrm>
              <a:custGeom>
                <a:avLst/>
                <a:gdLst/>
                <a:ahLst/>
                <a:cxnLst/>
                <a:rect l="l" t="t" r="r" b="b"/>
                <a:pathLst>
                  <a:path w="1175" h="4739" extrusionOk="0">
                    <a:moveTo>
                      <a:pt x="0" y="1"/>
                    </a:moveTo>
                    <a:lnTo>
                      <a:pt x="0" y="4738"/>
                    </a:lnTo>
                    <a:lnTo>
                      <a:pt x="1174" y="4738"/>
                    </a:lnTo>
                    <a:lnTo>
                      <a:pt x="117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17" name="Google Shape;317;p29"/>
              <p:cNvSpPr/>
              <p:nvPr/>
            </p:nvSpPr>
            <p:spPr>
              <a:xfrm>
                <a:off x="2174161" y="2802658"/>
                <a:ext cx="26087" cy="17595"/>
              </a:xfrm>
              <a:custGeom>
                <a:avLst/>
                <a:gdLst/>
                <a:ahLst/>
                <a:cxnLst/>
                <a:rect l="l" t="t" r="r" b="b"/>
                <a:pathLst>
                  <a:path w="424" h="286" extrusionOk="0">
                    <a:moveTo>
                      <a:pt x="1" y="0"/>
                    </a:moveTo>
                    <a:lnTo>
                      <a:pt x="1" y="286"/>
                    </a:lnTo>
                    <a:lnTo>
                      <a:pt x="424" y="286"/>
                    </a:lnTo>
                    <a:lnTo>
                      <a:pt x="424"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grpSp>
        <p:sp>
          <p:nvSpPr>
            <p:cNvPr id="318" name="Google Shape;318;p29"/>
            <p:cNvSpPr/>
            <p:nvPr/>
          </p:nvSpPr>
          <p:spPr>
            <a:xfrm>
              <a:off x="2798763" y="1880804"/>
              <a:ext cx="541974" cy="605074"/>
            </a:xfrm>
            <a:custGeom>
              <a:avLst/>
              <a:gdLst/>
              <a:ahLst/>
              <a:cxnLst/>
              <a:rect l="l" t="t" r="r" b="b"/>
              <a:pathLst>
                <a:path w="8809" h="9835" extrusionOk="0">
                  <a:moveTo>
                    <a:pt x="0" y="1"/>
                  </a:moveTo>
                  <a:lnTo>
                    <a:pt x="0" y="9835"/>
                  </a:lnTo>
                  <a:lnTo>
                    <a:pt x="8809" y="9835"/>
                  </a:lnTo>
                  <a:lnTo>
                    <a:pt x="8809"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9" name="Google Shape;319;p29"/>
            <p:cNvSpPr/>
            <p:nvPr/>
          </p:nvSpPr>
          <p:spPr>
            <a:xfrm>
              <a:off x="2790273" y="1872376"/>
              <a:ext cx="558955" cy="621992"/>
            </a:xfrm>
            <a:custGeom>
              <a:avLst/>
              <a:gdLst/>
              <a:ahLst/>
              <a:cxnLst/>
              <a:rect l="l" t="t" r="r" b="b"/>
              <a:pathLst>
                <a:path w="9085" h="10110" extrusionOk="0">
                  <a:moveTo>
                    <a:pt x="8947" y="138"/>
                  </a:moveTo>
                  <a:lnTo>
                    <a:pt x="8947" y="9972"/>
                  </a:lnTo>
                  <a:lnTo>
                    <a:pt x="138" y="9972"/>
                  </a:lnTo>
                  <a:lnTo>
                    <a:pt x="138" y="138"/>
                  </a:lnTo>
                  <a:close/>
                  <a:moveTo>
                    <a:pt x="1" y="0"/>
                  </a:moveTo>
                  <a:lnTo>
                    <a:pt x="1" y="10109"/>
                  </a:lnTo>
                  <a:lnTo>
                    <a:pt x="9084" y="10109"/>
                  </a:lnTo>
                  <a:lnTo>
                    <a:pt x="9084"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0" name="Google Shape;320;p29"/>
            <p:cNvSpPr/>
            <p:nvPr/>
          </p:nvSpPr>
          <p:spPr>
            <a:xfrm>
              <a:off x="2794825" y="1876929"/>
              <a:ext cx="550464" cy="72227"/>
            </a:xfrm>
            <a:custGeom>
              <a:avLst/>
              <a:gdLst/>
              <a:ahLst/>
              <a:cxnLst/>
              <a:rect l="l" t="t" r="r" b="b"/>
              <a:pathLst>
                <a:path w="8947" h="1174" extrusionOk="0">
                  <a:moveTo>
                    <a:pt x="1" y="0"/>
                  </a:moveTo>
                  <a:lnTo>
                    <a:pt x="1" y="1174"/>
                  </a:lnTo>
                  <a:lnTo>
                    <a:pt x="8947" y="1174"/>
                  </a:lnTo>
                  <a:lnTo>
                    <a:pt x="8947"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321" name="Google Shape;321;p29"/>
            <p:cNvSpPr/>
            <p:nvPr/>
          </p:nvSpPr>
          <p:spPr>
            <a:xfrm>
              <a:off x="2842999" y="1988161"/>
              <a:ext cx="378071" cy="13043"/>
            </a:xfrm>
            <a:custGeom>
              <a:avLst/>
              <a:gdLst/>
              <a:ahLst/>
              <a:cxnLst/>
              <a:rect l="l" t="t" r="r" b="b"/>
              <a:pathLst>
                <a:path w="6145" h="212" extrusionOk="0">
                  <a:moveTo>
                    <a:pt x="0" y="0"/>
                  </a:moveTo>
                  <a:lnTo>
                    <a:pt x="0" y="212"/>
                  </a:lnTo>
                  <a:lnTo>
                    <a:pt x="6144" y="212"/>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2" name="Google Shape;322;p29"/>
            <p:cNvSpPr/>
            <p:nvPr/>
          </p:nvSpPr>
          <p:spPr>
            <a:xfrm>
              <a:off x="2842999" y="2079891"/>
              <a:ext cx="378071" cy="13043"/>
            </a:xfrm>
            <a:custGeom>
              <a:avLst/>
              <a:gdLst/>
              <a:ahLst/>
              <a:cxnLst/>
              <a:rect l="l" t="t" r="r" b="b"/>
              <a:pathLst>
                <a:path w="6145" h="212" extrusionOk="0">
                  <a:moveTo>
                    <a:pt x="0" y="0"/>
                  </a:moveTo>
                  <a:lnTo>
                    <a:pt x="0" y="212"/>
                  </a:lnTo>
                  <a:lnTo>
                    <a:pt x="6144" y="212"/>
                  </a:lnTo>
                  <a:lnTo>
                    <a:pt x="6144" y="0"/>
                  </a:lnTo>
                  <a:cubicBezTo>
                    <a:pt x="5177" y="6"/>
                    <a:pt x="4119" y="8"/>
                    <a:pt x="3064" y="8"/>
                  </a:cubicBezTo>
                  <a:cubicBezTo>
                    <a:pt x="2010" y="8"/>
                    <a:pt x="957" y="6"/>
                    <a:pt x="0"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3" name="Google Shape;323;p29"/>
            <p:cNvSpPr/>
            <p:nvPr/>
          </p:nvSpPr>
          <p:spPr>
            <a:xfrm>
              <a:off x="2842999" y="2034365"/>
              <a:ext cx="378071" cy="12428"/>
            </a:xfrm>
            <a:custGeom>
              <a:avLst/>
              <a:gdLst/>
              <a:ahLst/>
              <a:cxnLst/>
              <a:rect l="l" t="t" r="r" b="b"/>
              <a:pathLst>
                <a:path w="6145" h="202" extrusionOk="0">
                  <a:moveTo>
                    <a:pt x="0" y="0"/>
                  </a:moveTo>
                  <a:lnTo>
                    <a:pt x="0" y="201"/>
                  </a:lnTo>
                  <a:lnTo>
                    <a:pt x="6144" y="201"/>
                  </a:lnTo>
                  <a:lnTo>
                    <a:pt x="6144"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4" name="Google Shape;324;p29"/>
            <p:cNvSpPr/>
            <p:nvPr/>
          </p:nvSpPr>
          <p:spPr>
            <a:xfrm>
              <a:off x="2842999" y="2126095"/>
              <a:ext cx="275263" cy="12428"/>
            </a:xfrm>
            <a:custGeom>
              <a:avLst/>
              <a:gdLst/>
              <a:ahLst/>
              <a:cxnLst/>
              <a:rect l="l" t="t" r="r" b="b"/>
              <a:pathLst>
                <a:path w="4474" h="202" extrusionOk="0">
                  <a:moveTo>
                    <a:pt x="0" y="0"/>
                  </a:moveTo>
                  <a:lnTo>
                    <a:pt x="0" y="201"/>
                  </a:lnTo>
                  <a:lnTo>
                    <a:pt x="4473" y="201"/>
                  </a:lnTo>
                  <a:lnTo>
                    <a:pt x="4473"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5" name="Google Shape;325;p29"/>
            <p:cNvSpPr/>
            <p:nvPr/>
          </p:nvSpPr>
          <p:spPr>
            <a:xfrm>
              <a:off x="2842999" y="2433769"/>
              <a:ext cx="378071" cy="13104"/>
            </a:xfrm>
            <a:custGeom>
              <a:avLst/>
              <a:gdLst/>
              <a:ahLst/>
              <a:cxnLst/>
              <a:rect l="l" t="t" r="r" b="b"/>
              <a:pathLst>
                <a:path w="6145" h="213" extrusionOk="0">
                  <a:moveTo>
                    <a:pt x="0" y="1"/>
                  </a:moveTo>
                  <a:lnTo>
                    <a:pt x="0" y="212"/>
                  </a:lnTo>
                  <a:lnTo>
                    <a:pt x="6144" y="21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6" name="Google Shape;326;p29"/>
            <p:cNvSpPr/>
            <p:nvPr/>
          </p:nvSpPr>
          <p:spPr>
            <a:xfrm>
              <a:off x="2842999" y="2342223"/>
              <a:ext cx="378071" cy="12920"/>
            </a:xfrm>
            <a:custGeom>
              <a:avLst/>
              <a:gdLst/>
              <a:ahLst/>
              <a:cxnLst/>
              <a:rect l="l" t="t" r="r" b="b"/>
              <a:pathLst>
                <a:path w="6145" h="210" extrusionOk="0">
                  <a:moveTo>
                    <a:pt x="3064" y="0"/>
                  </a:moveTo>
                  <a:cubicBezTo>
                    <a:pt x="2010" y="0"/>
                    <a:pt x="957" y="3"/>
                    <a:pt x="0" y="8"/>
                  </a:cubicBezTo>
                  <a:lnTo>
                    <a:pt x="0" y="209"/>
                  </a:lnTo>
                  <a:lnTo>
                    <a:pt x="6144" y="209"/>
                  </a:lnTo>
                  <a:lnTo>
                    <a:pt x="6144" y="8"/>
                  </a:lnTo>
                  <a:cubicBezTo>
                    <a:pt x="5177" y="3"/>
                    <a:pt x="4119" y="0"/>
                    <a:pt x="3064"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7" name="Google Shape;327;p29"/>
            <p:cNvSpPr/>
            <p:nvPr/>
          </p:nvSpPr>
          <p:spPr>
            <a:xfrm>
              <a:off x="2842999" y="2388242"/>
              <a:ext cx="378071" cy="12428"/>
            </a:xfrm>
            <a:custGeom>
              <a:avLst/>
              <a:gdLst/>
              <a:ahLst/>
              <a:cxnLst/>
              <a:rect l="l" t="t" r="r" b="b"/>
              <a:pathLst>
                <a:path w="6145" h="202" extrusionOk="0">
                  <a:moveTo>
                    <a:pt x="0" y="1"/>
                  </a:moveTo>
                  <a:lnTo>
                    <a:pt x="0" y="202"/>
                  </a:lnTo>
                  <a:lnTo>
                    <a:pt x="6144" y="202"/>
                  </a:lnTo>
                  <a:lnTo>
                    <a:pt x="6144"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8" name="Google Shape;328;p29"/>
            <p:cNvSpPr/>
            <p:nvPr/>
          </p:nvSpPr>
          <p:spPr>
            <a:xfrm>
              <a:off x="2842999" y="2296512"/>
              <a:ext cx="275263" cy="13104"/>
            </a:xfrm>
            <a:custGeom>
              <a:avLst/>
              <a:gdLst/>
              <a:ahLst/>
              <a:cxnLst/>
              <a:rect l="l" t="t" r="r" b="b"/>
              <a:pathLst>
                <a:path w="4474" h="213" extrusionOk="0">
                  <a:moveTo>
                    <a:pt x="0" y="1"/>
                  </a:moveTo>
                  <a:lnTo>
                    <a:pt x="0" y="212"/>
                  </a:lnTo>
                  <a:lnTo>
                    <a:pt x="4473" y="212"/>
                  </a:lnTo>
                  <a:lnTo>
                    <a:pt x="4473"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29" name="Google Shape;329;p29"/>
            <p:cNvSpPr/>
            <p:nvPr/>
          </p:nvSpPr>
          <p:spPr>
            <a:xfrm>
              <a:off x="3139673" y="2177097"/>
              <a:ext cx="55372" cy="87608"/>
            </a:xfrm>
            <a:custGeom>
              <a:avLst/>
              <a:gdLst/>
              <a:ahLst/>
              <a:cxnLst/>
              <a:rect l="l" t="t" r="r" b="b"/>
              <a:pathLst>
                <a:path w="900" h="1424" extrusionOk="0">
                  <a:moveTo>
                    <a:pt x="784" y="1"/>
                  </a:moveTo>
                  <a:cubicBezTo>
                    <a:pt x="760" y="1"/>
                    <a:pt x="738" y="9"/>
                    <a:pt x="719" y="28"/>
                  </a:cubicBezTo>
                  <a:lnTo>
                    <a:pt x="32" y="630"/>
                  </a:lnTo>
                  <a:cubicBezTo>
                    <a:pt x="11" y="652"/>
                    <a:pt x="0" y="683"/>
                    <a:pt x="0" y="704"/>
                  </a:cubicBezTo>
                  <a:cubicBezTo>
                    <a:pt x="0" y="736"/>
                    <a:pt x="11" y="768"/>
                    <a:pt x="32" y="789"/>
                  </a:cubicBezTo>
                  <a:lnTo>
                    <a:pt x="719" y="1392"/>
                  </a:lnTo>
                  <a:cubicBezTo>
                    <a:pt x="740" y="1413"/>
                    <a:pt x="762" y="1424"/>
                    <a:pt x="783" y="1424"/>
                  </a:cubicBezTo>
                  <a:cubicBezTo>
                    <a:pt x="815" y="1424"/>
                    <a:pt x="846" y="1402"/>
                    <a:pt x="867" y="1381"/>
                  </a:cubicBezTo>
                  <a:cubicBezTo>
                    <a:pt x="899" y="1339"/>
                    <a:pt x="899" y="1275"/>
                    <a:pt x="857" y="1244"/>
                  </a:cubicBezTo>
                  <a:lnTo>
                    <a:pt x="254" y="704"/>
                  </a:lnTo>
                  <a:lnTo>
                    <a:pt x="857" y="176"/>
                  </a:lnTo>
                  <a:cubicBezTo>
                    <a:pt x="899" y="144"/>
                    <a:pt x="899" y="81"/>
                    <a:pt x="867" y="38"/>
                  </a:cubicBezTo>
                  <a:cubicBezTo>
                    <a:pt x="844" y="15"/>
                    <a:pt x="813" y="1"/>
                    <a:pt x="78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0" name="Google Shape;330;p29"/>
            <p:cNvSpPr/>
            <p:nvPr/>
          </p:nvSpPr>
          <p:spPr>
            <a:xfrm>
              <a:off x="3246357" y="2177097"/>
              <a:ext cx="55373" cy="87608"/>
            </a:xfrm>
            <a:custGeom>
              <a:avLst/>
              <a:gdLst/>
              <a:ahLst/>
              <a:cxnLst/>
              <a:rect l="l" t="t" r="r" b="b"/>
              <a:pathLst>
                <a:path w="900" h="1424" extrusionOk="0">
                  <a:moveTo>
                    <a:pt x="117" y="1"/>
                  </a:moveTo>
                  <a:cubicBezTo>
                    <a:pt x="88" y="1"/>
                    <a:pt x="61" y="15"/>
                    <a:pt x="43" y="38"/>
                  </a:cubicBezTo>
                  <a:cubicBezTo>
                    <a:pt x="0" y="81"/>
                    <a:pt x="0" y="144"/>
                    <a:pt x="43" y="176"/>
                  </a:cubicBezTo>
                  <a:lnTo>
                    <a:pt x="646" y="715"/>
                  </a:lnTo>
                  <a:lnTo>
                    <a:pt x="43" y="1244"/>
                  </a:lnTo>
                  <a:cubicBezTo>
                    <a:pt x="0" y="1275"/>
                    <a:pt x="0" y="1339"/>
                    <a:pt x="43" y="1381"/>
                  </a:cubicBezTo>
                  <a:cubicBezTo>
                    <a:pt x="53" y="1413"/>
                    <a:pt x="85" y="1424"/>
                    <a:pt x="117" y="1424"/>
                  </a:cubicBezTo>
                  <a:cubicBezTo>
                    <a:pt x="138" y="1424"/>
                    <a:pt x="159" y="1413"/>
                    <a:pt x="180" y="1392"/>
                  </a:cubicBezTo>
                  <a:lnTo>
                    <a:pt x="868" y="789"/>
                  </a:lnTo>
                  <a:cubicBezTo>
                    <a:pt x="889" y="768"/>
                    <a:pt x="899" y="736"/>
                    <a:pt x="899" y="715"/>
                  </a:cubicBezTo>
                  <a:cubicBezTo>
                    <a:pt x="899" y="683"/>
                    <a:pt x="889" y="652"/>
                    <a:pt x="868" y="630"/>
                  </a:cubicBezTo>
                  <a:lnTo>
                    <a:pt x="180" y="28"/>
                  </a:lnTo>
                  <a:cubicBezTo>
                    <a:pt x="162" y="9"/>
                    <a:pt x="139" y="1"/>
                    <a:pt x="117"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1" name="Google Shape;331;p29"/>
            <p:cNvSpPr/>
            <p:nvPr/>
          </p:nvSpPr>
          <p:spPr>
            <a:xfrm>
              <a:off x="2820850" y="1892186"/>
              <a:ext cx="42391" cy="41405"/>
            </a:xfrm>
            <a:custGeom>
              <a:avLst/>
              <a:gdLst/>
              <a:ahLst/>
              <a:cxnLst/>
              <a:rect l="l" t="t" r="r" b="b"/>
              <a:pathLst>
                <a:path w="689" h="673" extrusionOk="0">
                  <a:moveTo>
                    <a:pt x="64" y="1"/>
                  </a:moveTo>
                  <a:cubicBezTo>
                    <a:pt x="48" y="1"/>
                    <a:pt x="33" y="6"/>
                    <a:pt x="22" y="17"/>
                  </a:cubicBezTo>
                  <a:cubicBezTo>
                    <a:pt x="1" y="38"/>
                    <a:pt x="1" y="80"/>
                    <a:pt x="22" y="101"/>
                  </a:cubicBezTo>
                  <a:lnTo>
                    <a:pt x="265" y="334"/>
                  </a:lnTo>
                  <a:lnTo>
                    <a:pt x="22" y="577"/>
                  </a:lnTo>
                  <a:cubicBezTo>
                    <a:pt x="1" y="598"/>
                    <a:pt x="1" y="640"/>
                    <a:pt x="22" y="662"/>
                  </a:cubicBezTo>
                  <a:cubicBezTo>
                    <a:pt x="33" y="672"/>
                    <a:pt x="43" y="672"/>
                    <a:pt x="64" y="672"/>
                  </a:cubicBezTo>
                  <a:cubicBezTo>
                    <a:pt x="75" y="672"/>
                    <a:pt x="96" y="672"/>
                    <a:pt x="107" y="662"/>
                  </a:cubicBezTo>
                  <a:lnTo>
                    <a:pt x="339" y="418"/>
                  </a:lnTo>
                  <a:lnTo>
                    <a:pt x="582" y="662"/>
                  </a:lnTo>
                  <a:cubicBezTo>
                    <a:pt x="593" y="672"/>
                    <a:pt x="604" y="672"/>
                    <a:pt x="625" y="672"/>
                  </a:cubicBezTo>
                  <a:cubicBezTo>
                    <a:pt x="635" y="672"/>
                    <a:pt x="656" y="672"/>
                    <a:pt x="667" y="662"/>
                  </a:cubicBezTo>
                  <a:cubicBezTo>
                    <a:pt x="688" y="640"/>
                    <a:pt x="688" y="598"/>
                    <a:pt x="667" y="577"/>
                  </a:cubicBezTo>
                  <a:lnTo>
                    <a:pt x="424" y="334"/>
                  </a:lnTo>
                  <a:lnTo>
                    <a:pt x="667" y="101"/>
                  </a:lnTo>
                  <a:cubicBezTo>
                    <a:pt x="688" y="80"/>
                    <a:pt x="688" y="38"/>
                    <a:pt x="667" y="17"/>
                  </a:cubicBezTo>
                  <a:cubicBezTo>
                    <a:pt x="656" y="6"/>
                    <a:pt x="641" y="1"/>
                    <a:pt x="625" y="1"/>
                  </a:cubicBezTo>
                  <a:cubicBezTo>
                    <a:pt x="609" y="1"/>
                    <a:pt x="593" y="6"/>
                    <a:pt x="582" y="17"/>
                  </a:cubicBezTo>
                  <a:lnTo>
                    <a:pt x="339" y="260"/>
                  </a:lnTo>
                  <a:lnTo>
                    <a:pt x="107" y="17"/>
                  </a:lnTo>
                  <a:cubicBezTo>
                    <a:pt x="96" y="6"/>
                    <a:pt x="80" y="1"/>
                    <a:pt x="64"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2" name="Google Shape;332;p29"/>
            <p:cNvSpPr/>
            <p:nvPr/>
          </p:nvSpPr>
          <p:spPr>
            <a:xfrm>
              <a:off x="2889205" y="1891879"/>
              <a:ext cx="41652" cy="41712"/>
            </a:xfrm>
            <a:custGeom>
              <a:avLst/>
              <a:gdLst/>
              <a:ahLst/>
              <a:cxnLst/>
              <a:rect l="l" t="t" r="r" b="b"/>
              <a:pathLst>
                <a:path w="677" h="678" extrusionOk="0">
                  <a:moveTo>
                    <a:pt x="339" y="117"/>
                  </a:moveTo>
                  <a:cubicBezTo>
                    <a:pt x="465" y="117"/>
                    <a:pt x="571" y="212"/>
                    <a:pt x="571" y="339"/>
                  </a:cubicBezTo>
                  <a:cubicBezTo>
                    <a:pt x="571" y="466"/>
                    <a:pt x="465" y="571"/>
                    <a:pt x="339" y="571"/>
                  </a:cubicBezTo>
                  <a:cubicBezTo>
                    <a:pt x="212" y="571"/>
                    <a:pt x="106" y="466"/>
                    <a:pt x="106" y="339"/>
                  </a:cubicBezTo>
                  <a:cubicBezTo>
                    <a:pt x="106" y="212"/>
                    <a:pt x="212" y="117"/>
                    <a:pt x="339" y="117"/>
                  </a:cubicBezTo>
                  <a:close/>
                  <a:moveTo>
                    <a:pt x="339" y="0"/>
                  </a:moveTo>
                  <a:cubicBezTo>
                    <a:pt x="148" y="0"/>
                    <a:pt x="0" y="159"/>
                    <a:pt x="0" y="339"/>
                  </a:cubicBezTo>
                  <a:cubicBezTo>
                    <a:pt x="0" y="529"/>
                    <a:pt x="148" y="677"/>
                    <a:pt x="339" y="677"/>
                  </a:cubicBezTo>
                  <a:cubicBezTo>
                    <a:pt x="529" y="677"/>
                    <a:pt x="677" y="529"/>
                    <a:pt x="677" y="339"/>
                  </a:cubicBezTo>
                  <a:cubicBezTo>
                    <a:pt x="677" y="159"/>
                    <a:pt x="529" y="0"/>
                    <a:pt x="339"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3" name="Google Shape;333;p29"/>
            <p:cNvSpPr/>
            <p:nvPr/>
          </p:nvSpPr>
          <p:spPr>
            <a:xfrm>
              <a:off x="2952945" y="1926331"/>
              <a:ext cx="41037" cy="7260"/>
            </a:xfrm>
            <a:custGeom>
              <a:avLst/>
              <a:gdLst/>
              <a:ahLst/>
              <a:cxnLst/>
              <a:rect l="l" t="t" r="r" b="b"/>
              <a:pathLst>
                <a:path w="667" h="118" extrusionOk="0">
                  <a:moveTo>
                    <a:pt x="53" y="1"/>
                  </a:moveTo>
                  <a:cubicBezTo>
                    <a:pt x="22" y="1"/>
                    <a:pt x="0" y="33"/>
                    <a:pt x="0" y="64"/>
                  </a:cubicBezTo>
                  <a:cubicBezTo>
                    <a:pt x="0" y="96"/>
                    <a:pt x="22" y="117"/>
                    <a:pt x="53" y="117"/>
                  </a:cubicBezTo>
                  <a:lnTo>
                    <a:pt x="603" y="117"/>
                  </a:lnTo>
                  <a:cubicBezTo>
                    <a:pt x="635" y="117"/>
                    <a:pt x="667" y="96"/>
                    <a:pt x="667" y="64"/>
                  </a:cubicBezTo>
                  <a:cubicBezTo>
                    <a:pt x="667" y="33"/>
                    <a:pt x="635" y="1"/>
                    <a:pt x="603" y="1"/>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334" name="Google Shape;334;p29"/>
            <p:cNvSpPr/>
            <p:nvPr/>
          </p:nvSpPr>
          <p:spPr>
            <a:xfrm>
              <a:off x="2034315" y="888139"/>
              <a:ext cx="648043" cy="641680"/>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335" name="Google Shape;335;p29"/>
            <p:cNvSpPr/>
            <p:nvPr/>
          </p:nvSpPr>
          <p:spPr>
            <a:xfrm>
              <a:off x="2330988" y="2192354"/>
              <a:ext cx="390376" cy="385377"/>
            </a:xfrm>
            <a:custGeom>
              <a:avLst/>
              <a:gdLst/>
              <a:ahLst/>
              <a:cxnLst/>
              <a:rect l="l" t="t" r="r" b="b"/>
              <a:pathLst>
                <a:path w="6345" h="6264" extrusionOk="0">
                  <a:moveTo>
                    <a:pt x="3177" y="1776"/>
                  </a:moveTo>
                  <a:cubicBezTo>
                    <a:pt x="3346" y="1776"/>
                    <a:pt x="3516" y="1808"/>
                    <a:pt x="3680" y="1873"/>
                  </a:cubicBezTo>
                  <a:cubicBezTo>
                    <a:pt x="4378" y="2159"/>
                    <a:pt x="4706" y="2952"/>
                    <a:pt x="4431" y="3639"/>
                  </a:cubicBezTo>
                  <a:cubicBezTo>
                    <a:pt x="4214" y="4170"/>
                    <a:pt x="3703" y="4487"/>
                    <a:pt x="3163" y="4487"/>
                  </a:cubicBezTo>
                  <a:cubicBezTo>
                    <a:pt x="2994" y="4487"/>
                    <a:pt x="2821" y="4456"/>
                    <a:pt x="2655" y="4390"/>
                  </a:cubicBezTo>
                  <a:cubicBezTo>
                    <a:pt x="1967" y="4105"/>
                    <a:pt x="1629" y="3312"/>
                    <a:pt x="1914" y="2624"/>
                  </a:cubicBezTo>
                  <a:cubicBezTo>
                    <a:pt x="2132" y="2093"/>
                    <a:pt x="2643" y="1776"/>
                    <a:pt x="3177" y="1776"/>
                  </a:cubicBezTo>
                  <a:close/>
                  <a:moveTo>
                    <a:pt x="4056" y="0"/>
                  </a:moveTo>
                  <a:cubicBezTo>
                    <a:pt x="3942" y="0"/>
                    <a:pt x="3834" y="70"/>
                    <a:pt x="3786" y="182"/>
                  </a:cubicBezTo>
                  <a:lnTo>
                    <a:pt x="3596" y="647"/>
                  </a:lnTo>
                  <a:cubicBezTo>
                    <a:pt x="3585" y="668"/>
                    <a:pt x="3585" y="679"/>
                    <a:pt x="3585" y="700"/>
                  </a:cubicBezTo>
                  <a:cubicBezTo>
                    <a:pt x="3452" y="676"/>
                    <a:pt x="3320" y="665"/>
                    <a:pt x="3191" y="665"/>
                  </a:cubicBezTo>
                  <a:cubicBezTo>
                    <a:pt x="3034" y="665"/>
                    <a:pt x="2880" y="681"/>
                    <a:pt x="2729" y="710"/>
                  </a:cubicBezTo>
                  <a:cubicBezTo>
                    <a:pt x="2718" y="689"/>
                    <a:pt x="2718" y="679"/>
                    <a:pt x="2707" y="657"/>
                  </a:cubicBezTo>
                  <a:lnTo>
                    <a:pt x="2507" y="192"/>
                  </a:lnTo>
                  <a:cubicBezTo>
                    <a:pt x="2459" y="80"/>
                    <a:pt x="2350" y="11"/>
                    <a:pt x="2236" y="11"/>
                  </a:cubicBezTo>
                  <a:cubicBezTo>
                    <a:pt x="2200" y="11"/>
                    <a:pt x="2162" y="18"/>
                    <a:pt x="2126" y="33"/>
                  </a:cubicBezTo>
                  <a:lnTo>
                    <a:pt x="1661" y="234"/>
                  </a:lnTo>
                  <a:cubicBezTo>
                    <a:pt x="1513" y="298"/>
                    <a:pt x="1438" y="467"/>
                    <a:pt x="1502" y="615"/>
                  </a:cubicBezTo>
                  <a:lnTo>
                    <a:pt x="1703" y="1080"/>
                  </a:lnTo>
                  <a:cubicBezTo>
                    <a:pt x="1713" y="1101"/>
                    <a:pt x="1724" y="1112"/>
                    <a:pt x="1735" y="1133"/>
                  </a:cubicBezTo>
                  <a:cubicBezTo>
                    <a:pt x="1513" y="1292"/>
                    <a:pt x="1312" y="1493"/>
                    <a:pt x="1142" y="1725"/>
                  </a:cubicBezTo>
                  <a:cubicBezTo>
                    <a:pt x="1132" y="1715"/>
                    <a:pt x="1121" y="1704"/>
                    <a:pt x="1100" y="1704"/>
                  </a:cubicBezTo>
                  <a:lnTo>
                    <a:pt x="624" y="1503"/>
                  </a:lnTo>
                  <a:cubicBezTo>
                    <a:pt x="590" y="1491"/>
                    <a:pt x="554" y="1485"/>
                    <a:pt x="518" y="1485"/>
                  </a:cubicBezTo>
                  <a:cubicBezTo>
                    <a:pt x="403" y="1485"/>
                    <a:pt x="295" y="1549"/>
                    <a:pt x="254" y="1662"/>
                  </a:cubicBezTo>
                  <a:lnTo>
                    <a:pt x="53" y="2138"/>
                  </a:lnTo>
                  <a:cubicBezTo>
                    <a:pt x="0" y="2286"/>
                    <a:pt x="64" y="2455"/>
                    <a:pt x="212" y="2518"/>
                  </a:cubicBezTo>
                  <a:lnTo>
                    <a:pt x="688" y="2709"/>
                  </a:lnTo>
                  <a:cubicBezTo>
                    <a:pt x="709" y="2719"/>
                    <a:pt x="719" y="2719"/>
                    <a:pt x="741" y="2719"/>
                  </a:cubicBezTo>
                  <a:cubicBezTo>
                    <a:pt x="688" y="3015"/>
                    <a:pt x="688" y="3301"/>
                    <a:pt x="741" y="3576"/>
                  </a:cubicBezTo>
                  <a:cubicBezTo>
                    <a:pt x="730" y="3586"/>
                    <a:pt x="709" y="3586"/>
                    <a:pt x="698" y="3597"/>
                  </a:cubicBezTo>
                  <a:lnTo>
                    <a:pt x="222" y="3798"/>
                  </a:lnTo>
                  <a:cubicBezTo>
                    <a:pt x="159" y="3830"/>
                    <a:pt x="96" y="3883"/>
                    <a:pt x="74" y="3957"/>
                  </a:cubicBezTo>
                  <a:cubicBezTo>
                    <a:pt x="43" y="4020"/>
                    <a:pt x="43" y="4105"/>
                    <a:pt x="74" y="4179"/>
                  </a:cubicBezTo>
                  <a:lnTo>
                    <a:pt x="275" y="4644"/>
                  </a:lnTo>
                  <a:cubicBezTo>
                    <a:pt x="322" y="4753"/>
                    <a:pt x="427" y="4816"/>
                    <a:pt x="538" y="4816"/>
                  </a:cubicBezTo>
                  <a:cubicBezTo>
                    <a:pt x="577" y="4816"/>
                    <a:pt x="617" y="4808"/>
                    <a:pt x="656" y="4792"/>
                  </a:cubicBezTo>
                  <a:lnTo>
                    <a:pt x="1121" y="4591"/>
                  </a:lnTo>
                  <a:cubicBezTo>
                    <a:pt x="1142" y="4591"/>
                    <a:pt x="1153" y="4580"/>
                    <a:pt x="1174" y="4570"/>
                  </a:cubicBezTo>
                  <a:cubicBezTo>
                    <a:pt x="1333" y="4792"/>
                    <a:pt x="1534" y="4993"/>
                    <a:pt x="1766" y="5151"/>
                  </a:cubicBezTo>
                  <a:cubicBezTo>
                    <a:pt x="1756" y="5173"/>
                    <a:pt x="1745" y="5183"/>
                    <a:pt x="1745" y="5204"/>
                  </a:cubicBezTo>
                  <a:lnTo>
                    <a:pt x="1544" y="5670"/>
                  </a:lnTo>
                  <a:cubicBezTo>
                    <a:pt x="1491" y="5818"/>
                    <a:pt x="1555" y="5987"/>
                    <a:pt x="1703" y="6050"/>
                  </a:cubicBezTo>
                  <a:lnTo>
                    <a:pt x="2179" y="6241"/>
                  </a:lnTo>
                  <a:cubicBezTo>
                    <a:pt x="2215" y="6256"/>
                    <a:pt x="2252" y="6263"/>
                    <a:pt x="2289" y="6263"/>
                  </a:cubicBezTo>
                  <a:cubicBezTo>
                    <a:pt x="2403" y="6263"/>
                    <a:pt x="2511" y="6194"/>
                    <a:pt x="2559" y="6082"/>
                  </a:cubicBezTo>
                  <a:lnTo>
                    <a:pt x="2750" y="5617"/>
                  </a:lnTo>
                  <a:cubicBezTo>
                    <a:pt x="2760" y="5596"/>
                    <a:pt x="2760" y="5585"/>
                    <a:pt x="2760" y="5564"/>
                  </a:cubicBezTo>
                  <a:cubicBezTo>
                    <a:pt x="2894" y="5588"/>
                    <a:pt x="3025" y="5599"/>
                    <a:pt x="3154" y="5599"/>
                  </a:cubicBezTo>
                  <a:cubicBezTo>
                    <a:pt x="3311" y="5599"/>
                    <a:pt x="3466" y="5582"/>
                    <a:pt x="3617" y="5553"/>
                  </a:cubicBezTo>
                  <a:cubicBezTo>
                    <a:pt x="3627" y="5574"/>
                    <a:pt x="3627" y="5585"/>
                    <a:pt x="3638" y="5606"/>
                  </a:cubicBezTo>
                  <a:lnTo>
                    <a:pt x="3839" y="6071"/>
                  </a:lnTo>
                  <a:cubicBezTo>
                    <a:pt x="3871" y="6145"/>
                    <a:pt x="3923" y="6198"/>
                    <a:pt x="3997" y="6230"/>
                  </a:cubicBezTo>
                  <a:cubicBezTo>
                    <a:pt x="4029" y="6246"/>
                    <a:pt x="4066" y="6254"/>
                    <a:pt x="4103" y="6254"/>
                  </a:cubicBezTo>
                  <a:cubicBezTo>
                    <a:pt x="4140" y="6254"/>
                    <a:pt x="4177" y="6246"/>
                    <a:pt x="4209" y="6230"/>
                  </a:cubicBezTo>
                  <a:lnTo>
                    <a:pt x="4685" y="6029"/>
                  </a:lnTo>
                  <a:cubicBezTo>
                    <a:pt x="4759" y="5997"/>
                    <a:pt x="4812" y="5934"/>
                    <a:pt x="4833" y="5870"/>
                  </a:cubicBezTo>
                  <a:cubicBezTo>
                    <a:pt x="4865" y="5807"/>
                    <a:pt x="4865" y="5722"/>
                    <a:pt x="4833" y="5648"/>
                  </a:cubicBezTo>
                  <a:lnTo>
                    <a:pt x="4632" y="5183"/>
                  </a:lnTo>
                  <a:cubicBezTo>
                    <a:pt x="4632" y="5162"/>
                    <a:pt x="4621" y="5151"/>
                    <a:pt x="4611" y="5130"/>
                  </a:cubicBezTo>
                  <a:cubicBezTo>
                    <a:pt x="4833" y="4972"/>
                    <a:pt x="5034" y="4771"/>
                    <a:pt x="5192" y="4538"/>
                  </a:cubicBezTo>
                  <a:cubicBezTo>
                    <a:pt x="5214" y="4549"/>
                    <a:pt x="5224" y="4559"/>
                    <a:pt x="5245" y="4559"/>
                  </a:cubicBezTo>
                  <a:lnTo>
                    <a:pt x="5711" y="4760"/>
                  </a:lnTo>
                  <a:cubicBezTo>
                    <a:pt x="5745" y="4773"/>
                    <a:pt x="5781" y="4779"/>
                    <a:pt x="5817" y="4779"/>
                  </a:cubicBezTo>
                  <a:cubicBezTo>
                    <a:pt x="5932" y="4779"/>
                    <a:pt x="6043" y="4715"/>
                    <a:pt x="6091" y="4602"/>
                  </a:cubicBezTo>
                  <a:lnTo>
                    <a:pt x="6282" y="4126"/>
                  </a:lnTo>
                  <a:cubicBezTo>
                    <a:pt x="6345" y="3978"/>
                    <a:pt x="6271" y="3809"/>
                    <a:pt x="6123" y="3745"/>
                  </a:cubicBezTo>
                  <a:lnTo>
                    <a:pt x="5647" y="3555"/>
                  </a:lnTo>
                  <a:cubicBezTo>
                    <a:pt x="5637" y="3544"/>
                    <a:pt x="5615" y="3544"/>
                    <a:pt x="5605" y="3544"/>
                  </a:cubicBezTo>
                  <a:cubicBezTo>
                    <a:pt x="5658" y="3248"/>
                    <a:pt x="5647" y="2963"/>
                    <a:pt x="5594" y="2688"/>
                  </a:cubicBezTo>
                  <a:cubicBezTo>
                    <a:pt x="5615" y="2677"/>
                    <a:pt x="5626" y="2677"/>
                    <a:pt x="5647" y="2666"/>
                  </a:cubicBezTo>
                  <a:lnTo>
                    <a:pt x="6112" y="2466"/>
                  </a:lnTo>
                  <a:cubicBezTo>
                    <a:pt x="6186" y="2434"/>
                    <a:pt x="6239" y="2381"/>
                    <a:pt x="6271" y="2307"/>
                  </a:cubicBezTo>
                  <a:cubicBezTo>
                    <a:pt x="6303" y="2244"/>
                    <a:pt x="6303" y="2159"/>
                    <a:pt x="6271" y="2085"/>
                  </a:cubicBezTo>
                  <a:lnTo>
                    <a:pt x="6070" y="1620"/>
                  </a:lnTo>
                  <a:cubicBezTo>
                    <a:pt x="6023" y="1510"/>
                    <a:pt x="5919" y="1447"/>
                    <a:pt x="5808" y="1447"/>
                  </a:cubicBezTo>
                  <a:cubicBezTo>
                    <a:pt x="5768" y="1447"/>
                    <a:pt x="5728" y="1455"/>
                    <a:pt x="5689" y="1472"/>
                  </a:cubicBezTo>
                  <a:lnTo>
                    <a:pt x="5224" y="1672"/>
                  </a:lnTo>
                  <a:cubicBezTo>
                    <a:pt x="5203" y="1672"/>
                    <a:pt x="5192" y="1683"/>
                    <a:pt x="5171" y="1694"/>
                  </a:cubicBezTo>
                  <a:cubicBezTo>
                    <a:pt x="5013" y="1472"/>
                    <a:pt x="4812" y="1271"/>
                    <a:pt x="4579" y="1101"/>
                  </a:cubicBezTo>
                  <a:cubicBezTo>
                    <a:pt x="4590" y="1091"/>
                    <a:pt x="4600" y="1080"/>
                    <a:pt x="4600" y="1059"/>
                  </a:cubicBezTo>
                  <a:lnTo>
                    <a:pt x="4801" y="583"/>
                  </a:lnTo>
                  <a:cubicBezTo>
                    <a:pt x="4854" y="446"/>
                    <a:pt x="4791" y="277"/>
                    <a:pt x="4643" y="213"/>
                  </a:cubicBezTo>
                  <a:lnTo>
                    <a:pt x="4167" y="23"/>
                  </a:lnTo>
                  <a:cubicBezTo>
                    <a:pt x="4130" y="7"/>
                    <a:pt x="4093" y="0"/>
                    <a:pt x="4056"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6" name="Google Shape;336;p29"/>
            <p:cNvSpPr/>
            <p:nvPr/>
          </p:nvSpPr>
          <p:spPr>
            <a:xfrm>
              <a:off x="2157303" y="2022614"/>
              <a:ext cx="281108" cy="281096"/>
            </a:xfrm>
            <a:custGeom>
              <a:avLst/>
              <a:gdLst/>
              <a:ahLst/>
              <a:cxnLst/>
              <a:rect l="l" t="t" r="r" b="b"/>
              <a:pathLst>
                <a:path w="4569" h="4569" fill="none" extrusionOk="0">
                  <a:moveTo>
                    <a:pt x="3479" y="530"/>
                  </a:moveTo>
                  <a:lnTo>
                    <a:pt x="3225" y="783"/>
                  </a:lnTo>
                  <a:cubicBezTo>
                    <a:pt x="3215" y="794"/>
                    <a:pt x="3204" y="805"/>
                    <a:pt x="3204" y="815"/>
                  </a:cubicBezTo>
                  <a:cubicBezTo>
                    <a:pt x="3024" y="709"/>
                    <a:pt x="2845" y="635"/>
                    <a:pt x="2644" y="593"/>
                  </a:cubicBezTo>
                  <a:cubicBezTo>
                    <a:pt x="2644" y="582"/>
                    <a:pt x="2644" y="572"/>
                    <a:pt x="2644" y="561"/>
                  </a:cubicBezTo>
                  <a:lnTo>
                    <a:pt x="2644" y="202"/>
                  </a:lnTo>
                  <a:cubicBezTo>
                    <a:pt x="2644" y="85"/>
                    <a:pt x="2548" y="1"/>
                    <a:pt x="2443" y="1"/>
                  </a:cubicBezTo>
                  <a:lnTo>
                    <a:pt x="2083" y="1"/>
                  </a:lnTo>
                  <a:cubicBezTo>
                    <a:pt x="1967" y="1"/>
                    <a:pt x="1882" y="96"/>
                    <a:pt x="1882" y="202"/>
                  </a:cubicBezTo>
                  <a:lnTo>
                    <a:pt x="1882" y="561"/>
                  </a:lnTo>
                  <a:cubicBezTo>
                    <a:pt x="1882" y="572"/>
                    <a:pt x="1882" y="593"/>
                    <a:pt x="1893" y="604"/>
                  </a:cubicBezTo>
                  <a:cubicBezTo>
                    <a:pt x="1703" y="646"/>
                    <a:pt x="1523" y="720"/>
                    <a:pt x="1354" y="826"/>
                  </a:cubicBezTo>
                  <a:cubicBezTo>
                    <a:pt x="1343" y="815"/>
                    <a:pt x="1332" y="805"/>
                    <a:pt x="1332" y="805"/>
                  </a:cubicBezTo>
                  <a:lnTo>
                    <a:pt x="1079" y="551"/>
                  </a:lnTo>
                  <a:cubicBezTo>
                    <a:pt x="994" y="477"/>
                    <a:pt x="867" y="477"/>
                    <a:pt x="793" y="551"/>
                  </a:cubicBezTo>
                  <a:lnTo>
                    <a:pt x="539" y="805"/>
                  </a:lnTo>
                  <a:cubicBezTo>
                    <a:pt x="455" y="889"/>
                    <a:pt x="455" y="1016"/>
                    <a:pt x="539" y="1090"/>
                  </a:cubicBezTo>
                  <a:lnTo>
                    <a:pt x="793" y="1344"/>
                  </a:lnTo>
                  <a:cubicBezTo>
                    <a:pt x="804" y="1354"/>
                    <a:pt x="814" y="1354"/>
                    <a:pt x="825" y="1365"/>
                  </a:cubicBezTo>
                  <a:cubicBezTo>
                    <a:pt x="709" y="1534"/>
                    <a:pt x="635" y="1724"/>
                    <a:pt x="592" y="1925"/>
                  </a:cubicBezTo>
                  <a:cubicBezTo>
                    <a:pt x="582" y="1925"/>
                    <a:pt x="571" y="1915"/>
                    <a:pt x="560" y="1915"/>
                  </a:cubicBezTo>
                  <a:lnTo>
                    <a:pt x="201" y="1925"/>
                  </a:lnTo>
                  <a:cubicBezTo>
                    <a:pt x="148" y="1925"/>
                    <a:pt x="95" y="1947"/>
                    <a:pt x="63" y="1978"/>
                  </a:cubicBezTo>
                  <a:lnTo>
                    <a:pt x="63" y="1978"/>
                  </a:lnTo>
                  <a:cubicBezTo>
                    <a:pt x="21" y="2021"/>
                    <a:pt x="0" y="2073"/>
                    <a:pt x="0" y="2126"/>
                  </a:cubicBezTo>
                  <a:lnTo>
                    <a:pt x="11" y="2486"/>
                  </a:lnTo>
                  <a:lnTo>
                    <a:pt x="11" y="2486"/>
                  </a:lnTo>
                  <a:cubicBezTo>
                    <a:pt x="11" y="2592"/>
                    <a:pt x="95" y="2687"/>
                    <a:pt x="212" y="2687"/>
                  </a:cubicBezTo>
                  <a:lnTo>
                    <a:pt x="571" y="2676"/>
                  </a:lnTo>
                  <a:cubicBezTo>
                    <a:pt x="582" y="2676"/>
                    <a:pt x="592" y="2676"/>
                    <a:pt x="603" y="2676"/>
                  </a:cubicBezTo>
                  <a:cubicBezTo>
                    <a:pt x="645" y="2867"/>
                    <a:pt x="730" y="3046"/>
                    <a:pt x="835" y="3215"/>
                  </a:cubicBezTo>
                  <a:cubicBezTo>
                    <a:pt x="825" y="3226"/>
                    <a:pt x="814" y="3226"/>
                    <a:pt x="804" y="3237"/>
                  </a:cubicBezTo>
                  <a:lnTo>
                    <a:pt x="560" y="3490"/>
                  </a:lnTo>
                  <a:cubicBezTo>
                    <a:pt x="476" y="3575"/>
                    <a:pt x="476" y="3702"/>
                    <a:pt x="560" y="3776"/>
                  </a:cubicBezTo>
                  <a:lnTo>
                    <a:pt x="814" y="4030"/>
                  </a:lnTo>
                  <a:cubicBezTo>
                    <a:pt x="888" y="4104"/>
                    <a:pt x="1015" y="4104"/>
                    <a:pt x="1100" y="4030"/>
                  </a:cubicBezTo>
                  <a:lnTo>
                    <a:pt x="1354" y="3776"/>
                  </a:lnTo>
                  <a:cubicBezTo>
                    <a:pt x="1354" y="3765"/>
                    <a:pt x="1364" y="3755"/>
                    <a:pt x="1375" y="3744"/>
                  </a:cubicBezTo>
                  <a:cubicBezTo>
                    <a:pt x="1544" y="3850"/>
                    <a:pt x="1734" y="3924"/>
                    <a:pt x="1925" y="3966"/>
                  </a:cubicBezTo>
                  <a:cubicBezTo>
                    <a:pt x="1925" y="3977"/>
                    <a:pt x="1925" y="3998"/>
                    <a:pt x="1925" y="4009"/>
                  </a:cubicBezTo>
                  <a:lnTo>
                    <a:pt x="1925" y="4368"/>
                  </a:lnTo>
                  <a:cubicBezTo>
                    <a:pt x="1925" y="4421"/>
                    <a:pt x="1956" y="4463"/>
                    <a:pt x="1988" y="4506"/>
                  </a:cubicBezTo>
                  <a:cubicBezTo>
                    <a:pt x="2030" y="4548"/>
                    <a:pt x="2083" y="4569"/>
                    <a:pt x="2136" y="4569"/>
                  </a:cubicBezTo>
                  <a:lnTo>
                    <a:pt x="2496" y="4558"/>
                  </a:lnTo>
                  <a:lnTo>
                    <a:pt x="2496" y="4558"/>
                  </a:lnTo>
                  <a:cubicBezTo>
                    <a:pt x="2548" y="4558"/>
                    <a:pt x="2601" y="4537"/>
                    <a:pt x="2633" y="4506"/>
                  </a:cubicBezTo>
                  <a:cubicBezTo>
                    <a:pt x="2675" y="4463"/>
                    <a:pt x="2696" y="4410"/>
                    <a:pt x="2696" y="4357"/>
                  </a:cubicBezTo>
                  <a:lnTo>
                    <a:pt x="2686" y="3998"/>
                  </a:lnTo>
                  <a:cubicBezTo>
                    <a:pt x="2686" y="3987"/>
                    <a:pt x="2686" y="3977"/>
                    <a:pt x="2686" y="3966"/>
                  </a:cubicBezTo>
                  <a:cubicBezTo>
                    <a:pt x="2876" y="3913"/>
                    <a:pt x="3056" y="3839"/>
                    <a:pt x="3225" y="3734"/>
                  </a:cubicBezTo>
                  <a:cubicBezTo>
                    <a:pt x="3225" y="3744"/>
                    <a:pt x="3236" y="3755"/>
                    <a:pt x="3246" y="3765"/>
                  </a:cubicBezTo>
                  <a:lnTo>
                    <a:pt x="3500" y="4009"/>
                  </a:lnTo>
                  <a:cubicBezTo>
                    <a:pt x="3574" y="4093"/>
                    <a:pt x="3712" y="4093"/>
                    <a:pt x="3786" y="4009"/>
                  </a:cubicBezTo>
                  <a:lnTo>
                    <a:pt x="4039" y="3755"/>
                  </a:lnTo>
                  <a:cubicBezTo>
                    <a:pt x="4113" y="3681"/>
                    <a:pt x="4113" y="3543"/>
                    <a:pt x="4039" y="3469"/>
                  </a:cubicBezTo>
                  <a:lnTo>
                    <a:pt x="3775" y="3215"/>
                  </a:lnTo>
                  <a:cubicBezTo>
                    <a:pt x="3775" y="3215"/>
                    <a:pt x="3765" y="3205"/>
                    <a:pt x="3754" y="3194"/>
                  </a:cubicBezTo>
                  <a:cubicBezTo>
                    <a:pt x="3860" y="3025"/>
                    <a:pt x="3934" y="2835"/>
                    <a:pt x="3976" y="2644"/>
                  </a:cubicBezTo>
                  <a:cubicBezTo>
                    <a:pt x="3987" y="2644"/>
                    <a:pt x="3997" y="2644"/>
                    <a:pt x="4008" y="2644"/>
                  </a:cubicBezTo>
                  <a:lnTo>
                    <a:pt x="4367" y="2644"/>
                  </a:lnTo>
                  <a:cubicBezTo>
                    <a:pt x="4420" y="2644"/>
                    <a:pt x="4473" y="2613"/>
                    <a:pt x="4515" y="2581"/>
                  </a:cubicBezTo>
                  <a:cubicBezTo>
                    <a:pt x="4547" y="2539"/>
                    <a:pt x="4568" y="2486"/>
                    <a:pt x="4568" y="2433"/>
                  </a:cubicBezTo>
                  <a:lnTo>
                    <a:pt x="4568" y="2073"/>
                  </a:lnTo>
                  <a:cubicBezTo>
                    <a:pt x="4568" y="1968"/>
                    <a:pt x="4473" y="1873"/>
                    <a:pt x="4357" y="1873"/>
                  </a:cubicBezTo>
                  <a:lnTo>
                    <a:pt x="3997" y="1883"/>
                  </a:lnTo>
                  <a:cubicBezTo>
                    <a:pt x="3987" y="1883"/>
                    <a:pt x="3976" y="1883"/>
                    <a:pt x="3965" y="1883"/>
                  </a:cubicBezTo>
                  <a:cubicBezTo>
                    <a:pt x="3923" y="1693"/>
                    <a:pt x="3849" y="1513"/>
                    <a:pt x="3733" y="1344"/>
                  </a:cubicBezTo>
                  <a:cubicBezTo>
                    <a:pt x="3743" y="1344"/>
                    <a:pt x="3754" y="1333"/>
                    <a:pt x="3765" y="1323"/>
                  </a:cubicBezTo>
                  <a:lnTo>
                    <a:pt x="4018" y="1069"/>
                  </a:lnTo>
                  <a:cubicBezTo>
                    <a:pt x="4092" y="984"/>
                    <a:pt x="4092" y="857"/>
                    <a:pt x="4018" y="783"/>
                  </a:cubicBezTo>
                  <a:lnTo>
                    <a:pt x="3754" y="530"/>
                  </a:lnTo>
                  <a:cubicBezTo>
                    <a:pt x="3680" y="456"/>
                    <a:pt x="3553" y="456"/>
                    <a:pt x="3468" y="530"/>
                  </a:cubicBezTo>
                  <a:close/>
                  <a:moveTo>
                    <a:pt x="2961" y="2951"/>
                  </a:moveTo>
                  <a:cubicBezTo>
                    <a:pt x="2591" y="3321"/>
                    <a:pt x="1988" y="3321"/>
                    <a:pt x="1618" y="2962"/>
                  </a:cubicBezTo>
                  <a:cubicBezTo>
                    <a:pt x="1248" y="2592"/>
                    <a:pt x="1248" y="1989"/>
                    <a:pt x="1607" y="1619"/>
                  </a:cubicBezTo>
                  <a:cubicBezTo>
                    <a:pt x="1977" y="1238"/>
                    <a:pt x="2580" y="1238"/>
                    <a:pt x="2950" y="1608"/>
                  </a:cubicBezTo>
                  <a:cubicBezTo>
                    <a:pt x="3331" y="1968"/>
                    <a:pt x="3331" y="2570"/>
                    <a:pt x="2961" y="2951"/>
                  </a:cubicBezTo>
                  <a:close/>
                </a:path>
              </a:pathLst>
            </a:custGeom>
            <a:noFill/>
            <a:ln w="9525" cap="flat" cmpd="sng">
              <a:solidFill>
                <a:schemeClr val="lt2"/>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7" name="Google Shape;337;p29"/>
            <p:cNvSpPr/>
            <p:nvPr/>
          </p:nvSpPr>
          <p:spPr>
            <a:xfrm>
              <a:off x="3335130" y="1127097"/>
              <a:ext cx="516010" cy="511744"/>
            </a:xfrm>
            <a:custGeom>
              <a:avLst/>
              <a:gdLst/>
              <a:ahLst/>
              <a:cxnLst/>
              <a:rect l="l" t="t" r="r" b="b"/>
              <a:pathLst>
                <a:path w="8387" h="8318" extrusionOk="0">
                  <a:moveTo>
                    <a:pt x="4193" y="2423"/>
                  </a:moveTo>
                  <a:cubicBezTo>
                    <a:pt x="4997" y="2423"/>
                    <a:pt x="5716" y="2984"/>
                    <a:pt x="5891" y="3794"/>
                  </a:cubicBezTo>
                  <a:cubicBezTo>
                    <a:pt x="6091" y="4735"/>
                    <a:pt x="5499" y="5655"/>
                    <a:pt x="4558" y="5856"/>
                  </a:cubicBezTo>
                  <a:cubicBezTo>
                    <a:pt x="4434" y="5882"/>
                    <a:pt x="4311" y="5895"/>
                    <a:pt x="4190" y="5895"/>
                  </a:cubicBezTo>
                  <a:cubicBezTo>
                    <a:pt x="3388" y="5895"/>
                    <a:pt x="2671" y="5341"/>
                    <a:pt x="2496" y="4524"/>
                  </a:cubicBezTo>
                  <a:cubicBezTo>
                    <a:pt x="2295" y="3582"/>
                    <a:pt x="2898" y="2662"/>
                    <a:pt x="3829" y="2462"/>
                  </a:cubicBezTo>
                  <a:cubicBezTo>
                    <a:pt x="3951" y="2435"/>
                    <a:pt x="4073" y="2423"/>
                    <a:pt x="4193" y="2423"/>
                  </a:cubicBezTo>
                  <a:close/>
                  <a:moveTo>
                    <a:pt x="3716" y="0"/>
                  </a:moveTo>
                  <a:cubicBezTo>
                    <a:pt x="3690" y="0"/>
                    <a:pt x="3664" y="3"/>
                    <a:pt x="3638" y="8"/>
                  </a:cubicBezTo>
                  <a:lnTo>
                    <a:pt x="3004" y="146"/>
                  </a:lnTo>
                  <a:cubicBezTo>
                    <a:pt x="2803" y="188"/>
                    <a:pt x="2676" y="378"/>
                    <a:pt x="2718" y="579"/>
                  </a:cubicBezTo>
                  <a:lnTo>
                    <a:pt x="2856" y="1224"/>
                  </a:lnTo>
                  <a:cubicBezTo>
                    <a:pt x="2856" y="1246"/>
                    <a:pt x="2866" y="1267"/>
                    <a:pt x="2877" y="1288"/>
                  </a:cubicBezTo>
                  <a:cubicBezTo>
                    <a:pt x="2528" y="1446"/>
                    <a:pt x="2232" y="1658"/>
                    <a:pt x="1967" y="1912"/>
                  </a:cubicBezTo>
                  <a:cubicBezTo>
                    <a:pt x="1957" y="1901"/>
                    <a:pt x="1936" y="1880"/>
                    <a:pt x="1915" y="1869"/>
                  </a:cubicBezTo>
                  <a:lnTo>
                    <a:pt x="1365" y="1520"/>
                  </a:lnTo>
                  <a:cubicBezTo>
                    <a:pt x="1302" y="1481"/>
                    <a:pt x="1233" y="1459"/>
                    <a:pt x="1163" y="1459"/>
                  </a:cubicBezTo>
                  <a:cubicBezTo>
                    <a:pt x="1139" y="1459"/>
                    <a:pt x="1114" y="1462"/>
                    <a:pt x="1090" y="1468"/>
                  </a:cubicBezTo>
                  <a:cubicBezTo>
                    <a:pt x="995" y="1489"/>
                    <a:pt x="910" y="1542"/>
                    <a:pt x="857" y="1626"/>
                  </a:cubicBezTo>
                  <a:lnTo>
                    <a:pt x="498" y="2176"/>
                  </a:lnTo>
                  <a:cubicBezTo>
                    <a:pt x="392" y="2356"/>
                    <a:pt x="445" y="2578"/>
                    <a:pt x="614" y="2694"/>
                  </a:cubicBezTo>
                  <a:lnTo>
                    <a:pt x="1164" y="3043"/>
                  </a:lnTo>
                  <a:cubicBezTo>
                    <a:pt x="1185" y="3054"/>
                    <a:pt x="1206" y="3064"/>
                    <a:pt x="1227" y="3075"/>
                  </a:cubicBezTo>
                  <a:cubicBezTo>
                    <a:pt x="1100" y="3403"/>
                    <a:pt x="1037" y="3762"/>
                    <a:pt x="1037" y="4132"/>
                  </a:cubicBezTo>
                  <a:lnTo>
                    <a:pt x="973" y="4132"/>
                  </a:lnTo>
                  <a:lnTo>
                    <a:pt x="328" y="4270"/>
                  </a:lnTo>
                  <a:cubicBezTo>
                    <a:pt x="128" y="4312"/>
                    <a:pt x="1" y="4513"/>
                    <a:pt x="43" y="4714"/>
                  </a:cubicBezTo>
                  <a:lnTo>
                    <a:pt x="180" y="5348"/>
                  </a:lnTo>
                  <a:cubicBezTo>
                    <a:pt x="217" y="5523"/>
                    <a:pt x="374" y="5642"/>
                    <a:pt x="547" y="5642"/>
                  </a:cubicBezTo>
                  <a:cubicBezTo>
                    <a:pt x="572" y="5642"/>
                    <a:pt x="598" y="5639"/>
                    <a:pt x="625" y="5634"/>
                  </a:cubicBezTo>
                  <a:lnTo>
                    <a:pt x="1259" y="5496"/>
                  </a:lnTo>
                  <a:cubicBezTo>
                    <a:pt x="1280" y="5496"/>
                    <a:pt x="1301" y="5486"/>
                    <a:pt x="1322" y="5486"/>
                  </a:cubicBezTo>
                  <a:cubicBezTo>
                    <a:pt x="1481" y="5824"/>
                    <a:pt x="1693" y="6120"/>
                    <a:pt x="1946" y="6385"/>
                  </a:cubicBezTo>
                  <a:cubicBezTo>
                    <a:pt x="1936" y="6395"/>
                    <a:pt x="1915" y="6416"/>
                    <a:pt x="1904" y="6437"/>
                  </a:cubicBezTo>
                  <a:lnTo>
                    <a:pt x="1555" y="6987"/>
                  </a:lnTo>
                  <a:cubicBezTo>
                    <a:pt x="1502" y="7072"/>
                    <a:pt x="1481" y="7167"/>
                    <a:pt x="1502" y="7262"/>
                  </a:cubicBezTo>
                  <a:cubicBezTo>
                    <a:pt x="1523" y="7357"/>
                    <a:pt x="1587" y="7442"/>
                    <a:pt x="1661" y="7495"/>
                  </a:cubicBezTo>
                  <a:lnTo>
                    <a:pt x="2221" y="7854"/>
                  </a:lnTo>
                  <a:cubicBezTo>
                    <a:pt x="2287" y="7895"/>
                    <a:pt x="2359" y="7911"/>
                    <a:pt x="2432" y="7911"/>
                  </a:cubicBezTo>
                  <a:cubicBezTo>
                    <a:pt x="2453" y="7911"/>
                    <a:pt x="2475" y="7910"/>
                    <a:pt x="2496" y="7907"/>
                  </a:cubicBezTo>
                  <a:cubicBezTo>
                    <a:pt x="2591" y="7886"/>
                    <a:pt x="2676" y="7823"/>
                    <a:pt x="2729" y="7738"/>
                  </a:cubicBezTo>
                  <a:lnTo>
                    <a:pt x="3088" y="7188"/>
                  </a:lnTo>
                  <a:cubicBezTo>
                    <a:pt x="3099" y="7167"/>
                    <a:pt x="3109" y="7146"/>
                    <a:pt x="3109" y="7125"/>
                  </a:cubicBezTo>
                  <a:cubicBezTo>
                    <a:pt x="3448" y="7252"/>
                    <a:pt x="3797" y="7315"/>
                    <a:pt x="4167" y="7326"/>
                  </a:cubicBezTo>
                  <a:cubicBezTo>
                    <a:pt x="4167" y="7347"/>
                    <a:pt x="4167" y="7368"/>
                    <a:pt x="4177" y="7389"/>
                  </a:cubicBezTo>
                  <a:lnTo>
                    <a:pt x="4315" y="8024"/>
                  </a:lnTo>
                  <a:cubicBezTo>
                    <a:pt x="4352" y="8198"/>
                    <a:pt x="4501" y="8317"/>
                    <a:pt x="4671" y="8317"/>
                  </a:cubicBezTo>
                  <a:cubicBezTo>
                    <a:pt x="4697" y="8317"/>
                    <a:pt x="4722" y="8315"/>
                    <a:pt x="4748" y="8309"/>
                  </a:cubicBezTo>
                  <a:lnTo>
                    <a:pt x="5394" y="8172"/>
                  </a:lnTo>
                  <a:cubicBezTo>
                    <a:pt x="5594" y="8129"/>
                    <a:pt x="5721" y="7928"/>
                    <a:pt x="5679" y="7738"/>
                  </a:cubicBezTo>
                  <a:lnTo>
                    <a:pt x="5542" y="7093"/>
                  </a:lnTo>
                  <a:cubicBezTo>
                    <a:pt x="5531" y="7072"/>
                    <a:pt x="5520" y="7051"/>
                    <a:pt x="5520" y="7030"/>
                  </a:cubicBezTo>
                  <a:cubicBezTo>
                    <a:pt x="5859" y="6871"/>
                    <a:pt x="6165" y="6660"/>
                    <a:pt x="6419" y="6406"/>
                  </a:cubicBezTo>
                  <a:cubicBezTo>
                    <a:pt x="6440" y="6416"/>
                    <a:pt x="6451" y="6437"/>
                    <a:pt x="6472" y="6448"/>
                  </a:cubicBezTo>
                  <a:lnTo>
                    <a:pt x="7022" y="6797"/>
                  </a:lnTo>
                  <a:cubicBezTo>
                    <a:pt x="7085" y="6836"/>
                    <a:pt x="7159" y="6858"/>
                    <a:pt x="7228" y="6858"/>
                  </a:cubicBezTo>
                  <a:cubicBezTo>
                    <a:pt x="7252" y="6858"/>
                    <a:pt x="7275" y="6855"/>
                    <a:pt x="7297" y="6850"/>
                  </a:cubicBezTo>
                  <a:cubicBezTo>
                    <a:pt x="7392" y="6829"/>
                    <a:pt x="7477" y="6776"/>
                    <a:pt x="7540" y="6691"/>
                  </a:cubicBezTo>
                  <a:lnTo>
                    <a:pt x="7889" y="6131"/>
                  </a:lnTo>
                  <a:cubicBezTo>
                    <a:pt x="7995" y="5962"/>
                    <a:pt x="7953" y="5729"/>
                    <a:pt x="7773" y="5623"/>
                  </a:cubicBezTo>
                  <a:lnTo>
                    <a:pt x="7223" y="5274"/>
                  </a:lnTo>
                  <a:cubicBezTo>
                    <a:pt x="7202" y="5253"/>
                    <a:pt x="7191" y="5253"/>
                    <a:pt x="7170" y="5243"/>
                  </a:cubicBezTo>
                  <a:cubicBezTo>
                    <a:pt x="7286" y="4904"/>
                    <a:pt x="7350" y="4555"/>
                    <a:pt x="7360" y="4185"/>
                  </a:cubicBezTo>
                  <a:lnTo>
                    <a:pt x="7424" y="4185"/>
                  </a:lnTo>
                  <a:lnTo>
                    <a:pt x="8058" y="4048"/>
                  </a:lnTo>
                  <a:cubicBezTo>
                    <a:pt x="8259" y="4005"/>
                    <a:pt x="8386" y="3804"/>
                    <a:pt x="8344" y="3604"/>
                  </a:cubicBezTo>
                  <a:lnTo>
                    <a:pt x="8206" y="2969"/>
                  </a:lnTo>
                  <a:cubicBezTo>
                    <a:pt x="8169" y="2794"/>
                    <a:pt x="8021" y="2675"/>
                    <a:pt x="7850" y="2675"/>
                  </a:cubicBezTo>
                  <a:cubicBezTo>
                    <a:pt x="7825" y="2675"/>
                    <a:pt x="7799" y="2678"/>
                    <a:pt x="7773" y="2684"/>
                  </a:cubicBezTo>
                  <a:lnTo>
                    <a:pt x="7128" y="2821"/>
                  </a:lnTo>
                  <a:cubicBezTo>
                    <a:pt x="7107" y="2821"/>
                    <a:pt x="7085" y="2832"/>
                    <a:pt x="7064" y="2832"/>
                  </a:cubicBezTo>
                  <a:cubicBezTo>
                    <a:pt x="6916" y="2493"/>
                    <a:pt x="6694" y="2197"/>
                    <a:pt x="6440" y="1933"/>
                  </a:cubicBezTo>
                  <a:cubicBezTo>
                    <a:pt x="6462" y="1922"/>
                    <a:pt x="6472" y="1901"/>
                    <a:pt x="6483" y="1880"/>
                  </a:cubicBezTo>
                  <a:lnTo>
                    <a:pt x="6842" y="1330"/>
                  </a:lnTo>
                  <a:cubicBezTo>
                    <a:pt x="6948" y="1161"/>
                    <a:pt x="6895" y="928"/>
                    <a:pt x="6726" y="823"/>
                  </a:cubicBezTo>
                  <a:lnTo>
                    <a:pt x="6176" y="463"/>
                  </a:lnTo>
                  <a:cubicBezTo>
                    <a:pt x="6113" y="426"/>
                    <a:pt x="6045" y="408"/>
                    <a:pt x="5978" y="408"/>
                  </a:cubicBezTo>
                  <a:cubicBezTo>
                    <a:pt x="5854" y="408"/>
                    <a:pt x="5734" y="469"/>
                    <a:pt x="5658" y="579"/>
                  </a:cubicBezTo>
                  <a:lnTo>
                    <a:pt x="5309" y="1129"/>
                  </a:lnTo>
                  <a:cubicBezTo>
                    <a:pt x="5298" y="1150"/>
                    <a:pt x="5288" y="1172"/>
                    <a:pt x="5277" y="1193"/>
                  </a:cubicBezTo>
                  <a:cubicBezTo>
                    <a:pt x="4949" y="1066"/>
                    <a:pt x="4590" y="1002"/>
                    <a:pt x="4230" y="992"/>
                  </a:cubicBezTo>
                  <a:cubicBezTo>
                    <a:pt x="4230" y="971"/>
                    <a:pt x="4220" y="949"/>
                    <a:pt x="4220" y="928"/>
                  </a:cubicBezTo>
                  <a:lnTo>
                    <a:pt x="4082" y="294"/>
                  </a:lnTo>
                  <a:cubicBezTo>
                    <a:pt x="4045" y="119"/>
                    <a:pt x="3889" y="0"/>
                    <a:pt x="371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sp>
        <p:nvSpPr>
          <p:cNvPr id="338" name="Google Shape;338;p29"/>
          <p:cNvSpPr/>
          <p:nvPr/>
        </p:nvSpPr>
        <p:spPr>
          <a:xfrm>
            <a:off x="11279949" y="-912025"/>
            <a:ext cx="1824089" cy="1824041"/>
          </a:xfrm>
          <a:custGeom>
            <a:avLst/>
            <a:gdLst/>
            <a:ahLst/>
            <a:cxnLst/>
            <a:rect l="l" t="t" r="r" b="b"/>
            <a:pathLst>
              <a:path w="14425" h="14425" fill="none" extrusionOk="0">
                <a:moveTo>
                  <a:pt x="11093" y="1777"/>
                </a:moveTo>
                <a:lnTo>
                  <a:pt x="10279" y="2570"/>
                </a:lnTo>
                <a:cubicBezTo>
                  <a:pt x="10247" y="2592"/>
                  <a:pt x="10226" y="2623"/>
                  <a:pt x="10205" y="2655"/>
                </a:cubicBezTo>
                <a:cubicBezTo>
                  <a:pt x="9666" y="2296"/>
                  <a:pt x="9073" y="2052"/>
                  <a:pt x="8460" y="1904"/>
                </a:cubicBezTo>
                <a:cubicBezTo>
                  <a:pt x="8471" y="1873"/>
                  <a:pt x="8481" y="1830"/>
                  <a:pt x="8481" y="1799"/>
                </a:cubicBezTo>
                <a:lnTo>
                  <a:pt x="8492" y="667"/>
                </a:lnTo>
                <a:cubicBezTo>
                  <a:pt x="8492" y="318"/>
                  <a:pt x="8206" y="22"/>
                  <a:pt x="7857" y="22"/>
                </a:cubicBezTo>
                <a:lnTo>
                  <a:pt x="6726" y="12"/>
                </a:lnTo>
                <a:cubicBezTo>
                  <a:pt x="6377" y="1"/>
                  <a:pt x="6081" y="286"/>
                  <a:pt x="6081" y="635"/>
                </a:cubicBezTo>
                <a:lnTo>
                  <a:pt x="6070" y="1767"/>
                </a:lnTo>
                <a:cubicBezTo>
                  <a:pt x="6070" y="1809"/>
                  <a:pt x="6070" y="1851"/>
                  <a:pt x="6081" y="1883"/>
                </a:cubicBezTo>
                <a:cubicBezTo>
                  <a:pt x="5478" y="2010"/>
                  <a:pt x="4897" y="2232"/>
                  <a:pt x="4368" y="2560"/>
                </a:cubicBezTo>
                <a:cubicBezTo>
                  <a:pt x="4347" y="2528"/>
                  <a:pt x="4326" y="2507"/>
                  <a:pt x="4294" y="2475"/>
                </a:cubicBezTo>
                <a:lnTo>
                  <a:pt x="3511" y="1672"/>
                </a:lnTo>
                <a:cubicBezTo>
                  <a:pt x="3268" y="1418"/>
                  <a:pt x="2856" y="1407"/>
                  <a:pt x="2602" y="1651"/>
                </a:cubicBezTo>
                <a:lnTo>
                  <a:pt x="1798" y="2444"/>
                </a:lnTo>
                <a:cubicBezTo>
                  <a:pt x="1545" y="2687"/>
                  <a:pt x="1534" y="3089"/>
                  <a:pt x="1777" y="3342"/>
                </a:cubicBezTo>
                <a:lnTo>
                  <a:pt x="2570" y="4157"/>
                </a:lnTo>
                <a:cubicBezTo>
                  <a:pt x="2591" y="4178"/>
                  <a:pt x="2623" y="4210"/>
                  <a:pt x="2655" y="4231"/>
                </a:cubicBezTo>
                <a:cubicBezTo>
                  <a:pt x="2295" y="4770"/>
                  <a:pt x="2052" y="5352"/>
                  <a:pt x="1904" y="5965"/>
                </a:cubicBezTo>
                <a:cubicBezTo>
                  <a:pt x="1872" y="5965"/>
                  <a:pt x="1830" y="5954"/>
                  <a:pt x="1798" y="5954"/>
                </a:cubicBezTo>
                <a:lnTo>
                  <a:pt x="667" y="5944"/>
                </a:lnTo>
                <a:cubicBezTo>
                  <a:pt x="498" y="5944"/>
                  <a:pt x="329" y="6007"/>
                  <a:pt x="212" y="6123"/>
                </a:cubicBezTo>
                <a:lnTo>
                  <a:pt x="212" y="6123"/>
                </a:lnTo>
                <a:cubicBezTo>
                  <a:pt x="85" y="6240"/>
                  <a:pt x="22" y="6398"/>
                  <a:pt x="22" y="6578"/>
                </a:cubicBezTo>
                <a:lnTo>
                  <a:pt x="1" y="7710"/>
                </a:lnTo>
                <a:lnTo>
                  <a:pt x="1" y="7710"/>
                </a:lnTo>
                <a:cubicBezTo>
                  <a:pt x="1" y="8059"/>
                  <a:pt x="286" y="8344"/>
                  <a:pt x="635" y="8355"/>
                </a:cubicBezTo>
                <a:lnTo>
                  <a:pt x="1767" y="8365"/>
                </a:lnTo>
                <a:cubicBezTo>
                  <a:pt x="1809" y="8365"/>
                  <a:pt x="1841" y="8355"/>
                  <a:pt x="1883" y="8355"/>
                </a:cubicBezTo>
                <a:cubicBezTo>
                  <a:pt x="2010" y="8947"/>
                  <a:pt x="2232" y="9528"/>
                  <a:pt x="2560" y="10068"/>
                </a:cubicBezTo>
                <a:cubicBezTo>
                  <a:pt x="2528" y="10089"/>
                  <a:pt x="2507" y="10110"/>
                  <a:pt x="2475" y="10131"/>
                </a:cubicBezTo>
                <a:lnTo>
                  <a:pt x="1661" y="10924"/>
                </a:lnTo>
                <a:cubicBezTo>
                  <a:pt x="1407" y="11167"/>
                  <a:pt x="1407" y="11569"/>
                  <a:pt x="1650" y="11823"/>
                </a:cubicBezTo>
                <a:lnTo>
                  <a:pt x="2433" y="12637"/>
                </a:lnTo>
                <a:cubicBezTo>
                  <a:pt x="2687" y="12891"/>
                  <a:pt x="3088" y="12891"/>
                  <a:pt x="3342" y="12648"/>
                </a:cubicBezTo>
                <a:lnTo>
                  <a:pt x="4156" y="11865"/>
                </a:lnTo>
                <a:cubicBezTo>
                  <a:pt x="4178" y="11834"/>
                  <a:pt x="4199" y="11812"/>
                  <a:pt x="4220" y="11781"/>
                </a:cubicBezTo>
                <a:cubicBezTo>
                  <a:pt x="4759" y="12130"/>
                  <a:pt x="5351" y="12383"/>
                  <a:pt x="5965" y="12521"/>
                </a:cubicBezTo>
                <a:cubicBezTo>
                  <a:pt x="5954" y="12563"/>
                  <a:pt x="5954" y="12595"/>
                  <a:pt x="5954" y="12637"/>
                </a:cubicBezTo>
                <a:lnTo>
                  <a:pt x="5943" y="13769"/>
                </a:lnTo>
                <a:cubicBezTo>
                  <a:pt x="5943" y="13938"/>
                  <a:pt x="6007" y="14096"/>
                  <a:pt x="6123" y="14223"/>
                </a:cubicBezTo>
                <a:cubicBezTo>
                  <a:pt x="6240" y="14340"/>
                  <a:pt x="6398" y="14414"/>
                  <a:pt x="6567" y="14414"/>
                </a:cubicBezTo>
                <a:lnTo>
                  <a:pt x="7699" y="14424"/>
                </a:lnTo>
                <a:lnTo>
                  <a:pt x="7699" y="14424"/>
                </a:lnTo>
                <a:cubicBezTo>
                  <a:pt x="7879" y="14424"/>
                  <a:pt x="8037" y="14361"/>
                  <a:pt x="8154" y="14245"/>
                </a:cubicBezTo>
                <a:cubicBezTo>
                  <a:pt x="8270" y="14128"/>
                  <a:pt x="8344" y="13970"/>
                  <a:pt x="8344" y="13790"/>
                </a:cubicBezTo>
                <a:lnTo>
                  <a:pt x="8365" y="12658"/>
                </a:lnTo>
                <a:cubicBezTo>
                  <a:pt x="8365" y="12627"/>
                  <a:pt x="8354" y="12584"/>
                  <a:pt x="8354" y="12553"/>
                </a:cubicBezTo>
                <a:cubicBezTo>
                  <a:pt x="8947" y="12426"/>
                  <a:pt x="9528" y="12193"/>
                  <a:pt x="10067" y="11865"/>
                </a:cubicBezTo>
                <a:cubicBezTo>
                  <a:pt x="10078" y="11897"/>
                  <a:pt x="10110" y="11929"/>
                  <a:pt x="10131" y="11950"/>
                </a:cubicBezTo>
                <a:lnTo>
                  <a:pt x="10924" y="12764"/>
                </a:lnTo>
                <a:cubicBezTo>
                  <a:pt x="11167" y="13018"/>
                  <a:pt x="11569" y="13028"/>
                  <a:pt x="11823" y="12785"/>
                </a:cubicBezTo>
                <a:lnTo>
                  <a:pt x="12637" y="11992"/>
                </a:lnTo>
                <a:cubicBezTo>
                  <a:pt x="12891" y="11749"/>
                  <a:pt x="12891" y="11347"/>
                  <a:pt x="12648" y="11093"/>
                </a:cubicBezTo>
                <a:lnTo>
                  <a:pt x="11865" y="10279"/>
                </a:lnTo>
                <a:cubicBezTo>
                  <a:pt x="11833" y="10247"/>
                  <a:pt x="11812" y="10226"/>
                  <a:pt x="11780" y="10205"/>
                </a:cubicBezTo>
                <a:cubicBezTo>
                  <a:pt x="12129" y="9666"/>
                  <a:pt x="12383" y="9074"/>
                  <a:pt x="12521" y="8460"/>
                </a:cubicBezTo>
                <a:cubicBezTo>
                  <a:pt x="12563" y="8471"/>
                  <a:pt x="12595" y="8482"/>
                  <a:pt x="12637" y="8482"/>
                </a:cubicBezTo>
                <a:lnTo>
                  <a:pt x="13768" y="8492"/>
                </a:lnTo>
                <a:cubicBezTo>
                  <a:pt x="13938" y="8492"/>
                  <a:pt x="14096" y="8418"/>
                  <a:pt x="14213" y="8312"/>
                </a:cubicBezTo>
                <a:cubicBezTo>
                  <a:pt x="14339" y="8196"/>
                  <a:pt x="14414" y="8037"/>
                  <a:pt x="14414" y="7858"/>
                </a:cubicBezTo>
                <a:lnTo>
                  <a:pt x="14424" y="6726"/>
                </a:lnTo>
                <a:cubicBezTo>
                  <a:pt x="14424" y="6377"/>
                  <a:pt x="14149" y="6092"/>
                  <a:pt x="13790" y="6081"/>
                </a:cubicBezTo>
                <a:lnTo>
                  <a:pt x="12658" y="6071"/>
                </a:lnTo>
                <a:cubicBezTo>
                  <a:pt x="12626" y="6071"/>
                  <a:pt x="12584" y="6071"/>
                  <a:pt x="12552" y="6081"/>
                </a:cubicBezTo>
                <a:cubicBezTo>
                  <a:pt x="12426" y="5478"/>
                  <a:pt x="12193" y="4907"/>
                  <a:pt x="11865" y="4368"/>
                </a:cubicBezTo>
                <a:cubicBezTo>
                  <a:pt x="11897" y="4347"/>
                  <a:pt x="11929" y="4326"/>
                  <a:pt x="11950" y="4294"/>
                </a:cubicBezTo>
                <a:lnTo>
                  <a:pt x="12764" y="3512"/>
                </a:lnTo>
                <a:cubicBezTo>
                  <a:pt x="13018" y="3268"/>
                  <a:pt x="13028" y="2856"/>
                  <a:pt x="12774" y="2602"/>
                </a:cubicBezTo>
                <a:lnTo>
                  <a:pt x="11992" y="1799"/>
                </a:lnTo>
                <a:cubicBezTo>
                  <a:pt x="11749" y="1545"/>
                  <a:pt x="11336" y="1534"/>
                  <a:pt x="11093" y="1777"/>
                </a:cubicBezTo>
                <a:close/>
                <a:moveTo>
                  <a:pt x="9296" y="9370"/>
                </a:moveTo>
                <a:cubicBezTo>
                  <a:pt x="8111" y="10522"/>
                  <a:pt x="6208" y="10491"/>
                  <a:pt x="5066" y="9306"/>
                </a:cubicBezTo>
                <a:cubicBezTo>
                  <a:pt x="3913" y="8111"/>
                  <a:pt x="3945" y="6208"/>
                  <a:pt x="5129" y="5066"/>
                </a:cubicBezTo>
                <a:cubicBezTo>
                  <a:pt x="6314" y="3913"/>
                  <a:pt x="8217" y="3945"/>
                  <a:pt x="9370" y="5129"/>
                </a:cubicBezTo>
                <a:cubicBezTo>
                  <a:pt x="10512" y="6314"/>
                  <a:pt x="10490" y="8217"/>
                  <a:pt x="9296" y="9370"/>
                </a:cubicBezTo>
                <a:close/>
              </a:path>
            </a:pathLst>
          </a:custGeom>
          <a:noFill/>
          <a:ln w="9525" cap="flat" cmpd="sng">
            <a:solidFill>
              <a:schemeClr val="dk1"/>
            </a:solidFill>
            <a:prstDash val="solid"/>
            <a:miter lim="10574"/>
            <a:headEnd type="none" w="sm" len="sm"/>
            <a:tailEnd type="none" w="sm" len="sm"/>
          </a:ln>
        </p:spPr>
        <p:txBody>
          <a:bodyPr spcFirstLastPara="1" wrap="square" lIns="121900" tIns="121900" rIns="121900" bIns="121900" anchor="ctr" anchorCtr="0">
            <a:noAutofit/>
          </a:bodyPr>
          <a:lstStyle/>
          <a:p>
            <a:endParaRPr sz="2489"/>
          </a:p>
        </p:txBody>
      </p:sp>
      <p:sp>
        <p:nvSpPr>
          <p:cNvPr id="339" name="Google Shape;339;p29"/>
          <p:cNvSpPr/>
          <p:nvPr/>
        </p:nvSpPr>
        <p:spPr>
          <a:xfrm>
            <a:off x="601504" y="6430202"/>
            <a:ext cx="864057" cy="855573"/>
          </a:xfrm>
          <a:custGeom>
            <a:avLst/>
            <a:gdLst/>
            <a:ahLst/>
            <a:cxnLst/>
            <a:rect l="l" t="t" r="r" b="b"/>
            <a:pathLst>
              <a:path w="10533" h="10430" extrusionOk="0">
                <a:moveTo>
                  <a:pt x="5270" y="3004"/>
                </a:moveTo>
                <a:cubicBezTo>
                  <a:pt x="6208" y="3004"/>
                  <a:pt x="7080" y="3606"/>
                  <a:pt x="7371" y="4546"/>
                </a:cubicBezTo>
                <a:cubicBezTo>
                  <a:pt x="7741" y="5709"/>
                  <a:pt x="7096" y="6957"/>
                  <a:pt x="5933" y="7327"/>
                </a:cubicBezTo>
                <a:cubicBezTo>
                  <a:pt x="5715" y="7395"/>
                  <a:pt x="5494" y="7427"/>
                  <a:pt x="5276" y="7427"/>
                </a:cubicBezTo>
                <a:cubicBezTo>
                  <a:pt x="4333" y="7427"/>
                  <a:pt x="3454" y="6824"/>
                  <a:pt x="3162" y="5879"/>
                </a:cubicBezTo>
                <a:cubicBezTo>
                  <a:pt x="2792" y="4715"/>
                  <a:pt x="3437" y="3478"/>
                  <a:pt x="4600" y="3108"/>
                </a:cubicBezTo>
                <a:cubicBezTo>
                  <a:pt x="4823" y="3037"/>
                  <a:pt x="5048" y="3004"/>
                  <a:pt x="5270" y="3004"/>
                </a:cubicBezTo>
                <a:close/>
                <a:moveTo>
                  <a:pt x="4197" y="0"/>
                </a:moveTo>
                <a:cubicBezTo>
                  <a:pt x="4151" y="0"/>
                  <a:pt x="4106" y="7"/>
                  <a:pt x="4061" y="20"/>
                </a:cubicBezTo>
                <a:lnTo>
                  <a:pt x="3268" y="274"/>
                </a:lnTo>
                <a:cubicBezTo>
                  <a:pt x="3014" y="348"/>
                  <a:pt x="2877" y="623"/>
                  <a:pt x="2961" y="866"/>
                </a:cubicBezTo>
                <a:lnTo>
                  <a:pt x="3215" y="1659"/>
                </a:lnTo>
                <a:cubicBezTo>
                  <a:pt x="3215" y="1691"/>
                  <a:pt x="3226" y="1712"/>
                  <a:pt x="3247" y="1733"/>
                </a:cubicBezTo>
                <a:cubicBezTo>
                  <a:pt x="2834" y="1977"/>
                  <a:pt x="2475" y="2283"/>
                  <a:pt x="2179" y="2643"/>
                </a:cubicBezTo>
                <a:cubicBezTo>
                  <a:pt x="2158" y="2622"/>
                  <a:pt x="2126" y="2611"/>
                  <a:pt x="2105" y="2590"/>
                </a:cubicBezTo>
                <a:lnTo>
                  <a:pt x="1365" y="2209"/>
                </a:lnTo>
                <a:cubicBezTo>
                  <a:pt x="1297" y="2179"/>
                  <a:pt x="1225" y="2162"/>
                  <a:pt x="1155" y="2162"/>
                </a:cubicBezTo>
                <a:cubicBezTo>
                  <a:pt x="1104" y="2162"/>
                  <a:pt x="1054" y="2171"/>
                  <a:pt x="1005" y="2188"/>
                </a:cubicBezTo>
                <a:cubicBezTo>
                  <a:pt x="878" y="2220"/>
                  <a:pt x="783" y="2304"/>
                  <a:pt x="730" y="2421"/>
                </a:cubicBezTo>
                <a:lnTo>
                  <a:pt x="349" y="3161"/>
                </a:lnTo>
                <a:cubicBezTo>
                  <a:pt x="233" y="3394"/>
                  <a:pt x="318" y="3679"/>
                  <a:pt x="550" y="3795"/>
                </a:cubicBezTo>
                <a:lnTo>
                  <a:pt x="1291" y="4176"/>
                </a:lnTo>
                <a:cubicBezTo>
                  <a:pt x="1322" y="4187"/>
                  <a:pt x="1343" y="4197"/>
                  <a:pt x="1375" y="4208"/>
                </a:cubicBezTo>
                <a:cubicBezTo>
                  <a:pt x="1259" y="4641"/>
                  <a:pt x="1217" y="5096"/>
                  <a:pt x="1259" y="5561"/>
                </a:cubicBezTo>
                <a:cubicBezTo>
                  <a:pt x="1227" y="5561"/>
                  <a:pt x="1206" y="5572"/>
                  <a:pt x="1174" y="5572"/>
                </a:cubicBezTo>
                <a:lnTo>
                  <a:pt x="381" y="5826"/>
                </a:lnTo>
                <a:cubicBezTo>
                  <a:pt x="138" y="5910"/>
                  <a:pt x="0" y="6175"/>
                  <a:pt x="75" y="6418"/>
                </a:cubicBezTo>
                <a:lnTo>
                  <a:pt x="328" y="7211"/>
                </a:lnTo>
                <a:cubicBezTo>
                  <a:pt x="388" y="7414"/>
                  <a:pt x="569" y="7543"/>
                  <a:pt x="769" y="7543"/>
                </a:cubicBezTo>
                <a:cubicBezTo>
                  <a:pt x="819" y="7543"/>
                  <a:pt x="870" y="7535"/>
                  <a:pt x="920" y="7518"/>
                </a:cubicBezTo>
                <a:lnTo>
                  <a:pt x="1714" y="7274"/>
                </a:lnTo>
                <a:cubicBezTo>
                  <a:pt x="1735" y="7264"/>
                  <a:pt x="1766" y="7253"/>
                  <a:pt x="1788" y="7243"/>
                </a:cubicBezTo>
                <a:cubicBezTo>
                  <a:pt x="2031" y="7655"/>
                  <a:pt x="2337" y="8004"/>
                  <a:pt x="2686" y="8300"/>
                </a:cubicBezTo>
                <a:cubicBezTo>
                  <a:pt x="2676" y="8321"/>
                  <a:pt x="2655" y="8353"/>
                  <a:pt x="2644" y="8374"/>
                </a:cubicBezTo>
                <a:lnTo>
                  <a:pt x="2263" y="9114"/>
                </a:lnTo>
                <a:cubicBezTo>
                  <a:pt x="2211" y="9231"/>
                  <a:pt x="2200" y="9358"/>
                  <a:pt x="2232" y="9474"/>
                </a:cubicBezTo>
                <a:cubicBezTo>
                  <a:pt x="2274" y="9601"/>
                  <a:pt x="2359" y="9696"/>
                  <a:pt x="2464" y="9749"/>
                </a:cubicBezTo>
                <a:lnTo>
                  <a:pt x="3215" y="10129"/>
                </a:lnTo>
                <a:cubicBezTo>
                  <a:pt x="3279" y="10168"/>
                  <a:pt x="3353" y="10187"/>
                  <a:pt x="3426" y="10187"/>
                </a:cubicBezTo>
                <a:cubicBezTo>
                  <a:pt x="3474" y="10187"/>
                  <a:pt x="3522" y="10178"/>
                  <a:pt x="3564" y="10161"/>
                </a:cubicBezTo>
                <a:cubicBezTo>
                  <a:pt x="3680" y="10129"/>
                  <a:pt x="3786" y="10045"/>
                  <a:pt x="3850" y="9929"/>
                </a:cubicBezTo>
                <a:lnTo>
                  <a:pt x="4230" y="9188"/>
                </a:lnTo>
                <a:cubicBezTo>
                  <a:pt x="4241" y="9157"/>
                  <a:pt x="4251" y="9135"/>
                  <a:pt x="4251" y="9114"/>
                </a:cubicBezTo>
                <a:cubicBezTo>
                  <a:pt x="4581" y="9193"/>
                  <a:pt x="4916" y="9236"/>
                  <a:pt x="5257" y="9236"/>
                </a:cubicBezTo>
                <a:cubicBezTo>
                  <a:pt x="5376" y="9236"/>
                  <a:pt x="5495" y="9231"/>
                  <a:pt x="5615" y="9220"/>
                </a:cubicBezTo>
                <a:cubicBezTo>
                  <a:pt x="5615" y="9252"/>
                  <a:pt x="5615" y="9273"/>
                  <a:pt x="5626" y="9305"/>
                </a:cubicBezTo>
                <a:lnTo>
                  <a:pt x="5880" y="10098"/>
                </a:lnTo>
                <a:cubicBezTo>
                  <a:pt x="5939" y="10301"/>
                  <a:pt x="6120" y="10429"/>
                  <a:pt x="6320" y="10429"/>
                </a:cubicBezTo>
                <a:cubicBezTo>
                  <a:pt x="6370" y="10429"/>
                  <a:pt x="6421" y="10421"/>
                  <a:pt x="6472" y="10404"/>
                </a:cubicBezTo>
                <a:lnTo>
                  <a:pt x="7265" y="10151"/>
                </a:lnTo>
                <a:cubicBezTo>
                  <a:pt x="7508" y="10077"/>
                  <a:pt x="7646" y="9812"/>
                  <a:pt x="7572" y="9569"/>
                </a:cubicBezTo>
                <a:lnTo>
                  <a:pt x="7318" y="8765"/>
                </a:lnTo>
                <a:cubicBezTo>
                  <a:pt x="7318" y="8744"/>
                  <a:pt x="7297" y="8713"/>
                  <a:pt x="7286" y="8691"/>
                </a:cubicBezTo>
                <a:cubicBezTo>
                  <a:pt x="7699" y="8459"/>
                  <a:pt x="8058" y="8142"/>
                  <a:pt x="8354" y="7793"/>
                </a:cubicBezTo>
                <a:cubicBezTo>
                  <a:pt x="8375" y="7803"/>
                  <a:pt x="8397" y="7824"/>
                  <a:pt x="8428" y="7835"/>
                </a:cubicBezTo>
                <a:lnTo>
                  <a:pt x="9168" y="8216"/>
                </a:lnTo>
                <a:cubicBezTo>
                  <a:pt x="9237" y="8253"/>
                  <a:pt x="9308" y="8268"/>
                  <a:pt x="9379" y="8268"/>
                </a:cubicBezTo>
                <a:cubicBezTo>
                  <a:pt x="9430" y="8268"/>
                  <a:pt x="9480" y="8260"/>
                  <a:pt x="9528" y="8247"/>
                </a:cubicBezTo>
                <a:cubicBezTo>
                  <a:pt x="9644" y="8205"/>
                  <a:pt x="9739" y="8131"/>
                  <a:pt x="9803" y="8015"/>
                </a:cubicBezTo>
                <a:lnTo>
                  <a:pt x="10184" y="7274"/>
                </a:lnTo>
                <a:cubicBezTo>
                  <a:pt x="10300" y="7042"/>
                  <a:pt x="10205" y="6756"/>
                  <a:pt x="9983" y="6640"/>
                </a:cubicBezTo>
                <a:lnTo>
                  <a:pt x="9232" y="6259"/>
                </a:lnTo>
                <a:cubicBezTo>
                  <a:pt x="9211" y="6238"/>
                  <a:pt x="9190" y="6228"/>
                  <a:pt x="9158" y="6228"/>
                </a:cubicBezTo>
                <a:cubicBezTo>
                  <a:pt x="9274" y="5794"/>
                  <a:pt x="9316" y="5329"/>
                  <a:pt x="9274" y="4874"/>
                </a:cubicBezTo>
                <a:cubicBezTo>
                  <a:pt x="9295" y="4863"/>
                  <a:pt x="9327" y="4863"/>
                  <a:pt x="9348" y="4853"/>
                </a:cubicBezTo>
                <a:lnTo>
                  <a:pt x="10152" y="4599"/>
                </a:lnTo>
                <a:cubicBezTo>
                  <a:pt x="10395" y="4525"/>
                  <a:pt x="10533" y="4261"/>
                  <a:pt x="10459" y="4007"/>
                </a:cubicBezTo>
                <a:lnTo>
                  <a:pt x="10205" y="3214"/>
                </a:lnTo>
                <a:cubicBezTo>
                  <a:pt x="10144" y="3015"/>
                  <a:pt x="9950" y="2887"/>
                  <a:pt x="9748" y="2887"/>
                </a:cubicBezTo>
                <a:cubicBezTo>
                  <a:pt x="9703" y="2887"/>
                  <a:pt x="9657" y="2894"/>
                  <a:pt x="9613" y="2907"/>
                </a:cubicBezTo>
                <a:lnTo>
                  <a:pt x="8819" y="3161"/>
                </a:lnTo>
                <a:cubicBezTo>
                  <a:pt x="8798" y="3172"/>
                  <a:pt x="8767" y="3182"/>
                  <a:pt x="8745" y="3193"/>
                </a:cubicBezTo>
                <a:cubicBezTo>
                  <a:pt x="8502" y="2780"/>
                  <a:pt x="8196" y="2421"/>
                  <a:pt x="7847" y="2125"/>
                </a:cubicBezTo>
                <a:cubicBezTo>
                  <a:pt x="7857" y="2104"/>
                  <a:pt x="7878" y="2082"/>
                  <a:pt x="7889" y="2051"/>
                </a:cubicBezTo>
                <a:lnTo>
                  <a:pt x="8270" y="1311"/>
                </a:lnTo>
                <a:cubicBezTo>
                  <a:pt x="8386" y="1078"/>
                  <a:pt x="8291" y="792"/>
                  <a:pt x="8069" y="676"/>
                </a:cubicBezTo>
                <a:lnTo>
                  <a:pt x="7318" y="295"/>
                </a:lnTo>
                <a:cubicBezTo>
                  <a:pt x="7250" y="261"/>
                  <a:pt x="7178" y="245"/>
                  <a:pt x="7108" y="245"/>
                </a:cubicBezTo>
                <a:cubicBezTo>
                  <a:pt x="6937" y="245"/>
                  <a:pt x="6773" y="339"/>
                  <a:pt x="6683" y="496"/>
                </a:cubicBezTo>
                <a:lnTo>
                  <a:pt x="6303" y="1247"/>
                </a:lnTo>
                <a:cubicBezTo>
                  <a:pt x="6292" y="1268"/>
                  <a:pt x="6282" y="1289"/>
                  <a:pt x="6271" y="1321"/>
                </a:cubicBezTo>
                <a:cubicBezTo>
                  <a:pt x="5948" y="1234"/>
                  <a:pt x="5612" y="1189"/>
                  <a:pt x="5270" y="1189"/>
                </a:cubicBezTo>
                <a:cubicBezTo>
                  <a:pt x="5153" y="1189"/>
                  <a:pt x="5036" y="1194"/>
                  <a:pt x="4918" y="1205"/>
                </a:cubicBezTo>
                <a:cubicBezTo>
                  <a:pt x="4918" y="1184"/>
                  <a:pt x="4907" y="1152"/>
                  <a:pt x="4907" y="1131"/>
                </a:cubicBezTo>
                <a:lnTo>
                  <a:pt x="4653" y="327"/>
                </a:lnTo>
                <a:cubicBezTo>
                  <a:pt x="4593" y="129"/>
                  <a:pt x="4398" y="0"/>
                  <a:pt x="4197"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Tree>
    <p:extLst>
      <p:ext uri="{BB962C8B-B14F-4D97-AF65-F5344CB8AC3E}">
        <p14:creationId xmlns:p14="http://schemas.microsoft.com/office/powerpoint/2010/main" val="314254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C0B0D71-9BC2-C920-0D2D-A6735A436D0B}"/>
              </a:ext>
            </a:extLst>
          </p:cNvPr>
          <p:cNvGraphicFramePr>
            <a:graphicFrameLocks noGrp="1"/>
          </p:cNvGraphicFramePr>
          <p:nvPr>
            <p:extLst>
              <p:ext uri="{D42A27DB-BD31-4B8C-83A1-F6EECF244321}">
                <p14:modId xmlns:p14="http://schemas.microsoft.com/office/powerpoint/2010/main" val="4173885692"/>
              </p:ext>
            </p:extLst>
          </p:nvPr>
        </p:nvGraphicFramePr>
        <p:xfrm>
          <a:off x="1689410" y="7323482"/>
          <a:ext cx="8813180" cy="6223918"/>
        </p:xfrm>
        <a:graphic>
          <a:graphicData uri="http://schemas.openxmlformats.org/drawingml/2006/table">
            <a:tbl>
              <a:tblPr firstRow="1" firstCol="1" bandRow="1">
                <a:tableStyleId>{B301B821-A1FF-4177-AEE7-76D212191A09}</a:tableStyleId>
              </a:tblPr>
              <a:tblGrid>
                <a:gridCol w="4720682">
                  <a:extLst>
                    <a:ext uri="{9D8B030D-6E8A-4147-A177-3AD203B41FA5}">
                      <a16:colId xmlns:a16="http://schemas.microsoft.com/office/drawing/2014/main" val="1822807781"/>
                    </a:ext>
                  </a:extLst>
                </a:gridCol>
                <a:gridCol w="2051825">
                  <a:extLst>
                    <a:ext uri="{9D8B030D-6E8A-4147-A177-3AD203B41FA5}">
                      <a16:colId xmlns:a16="http://schemas.microsoft.com/office/drawing/2014/main" val="2523104299"/>
                    </a:ext>
                  </a:extLst>
                </a:gridCol>
                <a:gridCol w="2040673">
                  <a:extLst>
                    <a:ext uri="{9D8B030D-6E8A-4147-A177-3AD203B41FA5}">
                      <a16:colId xmlns:a16="http://schemas.microsoft.com/office/drawing/2014/main" val="3117135763"/>
                    </a:ext>
                  </a:extLst>
                </a:gridCol>
              </a:tblGrid>
              <a:tr h="1116230">
                <a:tc>
                  <a:txBody>
                    <a:bodyPr/>
                    <a:lstStyle/>
                    <a:p>
                      <a:pPr marL="0" marR="0" algn="ctr">
                        <a:lnSpc>
                          <a:spcPct val="107000"/>
                        </a:lnSpc>
                        <a:spcBef>
                          <a:spcPts val="0"/>
                        </a:spcBef>
                        <a:spcAft>
                          <a:spcPts val="0"/>
                        </a:spcAft>
                      </a:pPr>
                      <a:r>
                        <a:rPr lang="en-US" sz="2000" kern="0">
                          <a:effectLst/>
                        </a:rPr>
                        <a:t>TIÊU ĐỀ CÔNG VIỆC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NGƯỜI </a:t>
                      </a:r>
                      <a:br>
                        <a:rPr lang="en-US" sz="2000" kern="0">
                          <a:effectLst/>
                        </a:rPr>
                      </a:br>
                      <a:r>
                        <a:rPr lang="en-US" sz="2000" kern="0">
                          <a:effectLst/>
                        </a:rPr>
                        <a:t>PHỤ TRÁCH </a:t>
                      </a:r>
                      <a:br>
                        <a:rPr lang="en-US" sz="2000" kern="0">
                          <a:effectLst/>
                        </a:rPr>
                      </a:br>
                      <a:r>
                        <a:rPr lang="en-US" sz="2000" kern="0">
                          <a:effectLst/>
                        </a:rPr>
                        <a:t>CÔNG VIỆC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PHẦN TRĂM CÔNG VIỆC HOÀN THÀNH</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558160"/>
                  </a:ext>
                </a:extLst>
              </a:tr>
              <a:tr h="584611">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2000" kern="0">
                          <a:effectLst/>
                        </a:rPr>
                        <a:t>Nguyên tắc, Thiết lập dự án</a:t>
                      </a:r>
                      <a:endParaRPr lang="en-US" sz="2000" kern="100">
                        <a:effectLst/>
                      </a:endParaRPr>
                    </a:p>
                    <a:p>
                      <a:pPr marL="0" marR="0" algn="l">
                        <a:lnSpc>
                          <a:spcPct val="107000"/>
                        </a:lnSpc>
                        <a:spcBef>
                          <a:spcPts val="0"/>
                        </a:spcBef>
                        <a:spcAft>
                          <a:spcPts val="0"/>
                        </a:spcAft>
                      </a:pP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Cả nhóm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100%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9297461"/>
                  </a:ext>
                </a:extLst>
              </a:tr>
              <a:tr h="1492186">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2000" kern="0">
                          <a:effectLst/>
                        </a:rPr>
                        <a:t>Phân tích/Khảo sát đề tài, Viết các đặc tả nghiệp vụ cần thiết, Quản lý nghỉ phép (2 giao diện)</a:t>
                      </a:r>
                      <a:endParaRPr lang="en-US" sz="2000" kern="100">
                        <a:effectLst/>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endParaRPr lang="en-US" sz="2000" kern="100">
                        <a:effectLst/>
                      </a:endParaRPr>
                    </a:p>
                    <a:p>
                      <a:pPr marL="0" marR="0" algn="l">
                        <a:lnSpc>
                          <a:spcPct val="107000"/>
                        </a:lnSpc>
                        <a:spcBef>
                          <a:spcPts val="0"/>
                        </a:spcBef>
                        <a:spcAft>
                          <a:spcPts val="0"/>
                        </a:spcAft>
                      </a:pP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Danh</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93873"/>
                  </a:ext>
                </a:extLst>
              </a:tr>
              <a:tr h="598168">
                <a:tc>
                  <a:txBody>
                    <a:bodyPr/>
                    <a:lstStyle/>
                    <a:p>
                      <a:pPr marL="0" marR="0" algn="l">
                        <a:lnSpc>
                          <a:spcPct val="107000"/>
                        </a:lnSpc>
                        <a:spcBef>
                          <a:spcPts val="0"/>
                        </a:spcBef>
                        <a:spcAft>
                          <a:spcPts val="0"/>
                        </a:spcAft>
                      </a:pPr>
                      <a:r>
                        <a:rPr lang="en-US" sz="2000" kern="0">
                          <a:effectLst/>
                        </a:rPr>
                        <a:t>Thiết kế mô hình ERD, Quản lý hợp đồng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Đan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18045"/>
                  </a:ext>
                </a:extLst>
              </a:tr>
              <a:tr h="887136">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2000" kern="0">
                          <a:effectLst/>
                        </a:rPr>
                        <a:t>Thiết kế mô hình dữ liệu quan hệ, Quản lý lương</a:t>
                      </a:r>
                      <a:endParaRPr lang="en-US" sz="2000" kern="100">
                        <a:effectLst/>
                      </a:endParaRPr>
                    </a:p>
                    <a:p>
                      <a:pPr marL="0" marR="0" algn="l">
                        <a:lnSpc>
                          <a:spcPct val="107000"/>
                        </a:lnSpc>
                        <a:spcBef>
                          <a:spcPts val="0"/>
                        </a:spcBef>
                        <a:spcAft>
                          <a:spcPts val="0"/>
                        </a:spcAft>
                      </a:pP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Hiền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144293"/>
                  </a:ext>
                </a:extLst>
              </a:tr>
              <a:tr h="1189661">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2000" kern="0">
                          <a:effectLst/>
                        </a:rPr>
                        <a:t>Quản lý nhân viên, Quản lý phòng ban, Database</a:t>
                      </a:r>
                      <a:endParaRPr lang="en-US" sz="2000" kern="100">
                        <a:effectLst/>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endParaRPr lang="en-US" sz="2000" kern="100">
                        <a:effectLst/>
                      </a:endParaRPr>
                    </a:p>
                    <a:p>
                      <a:pPr marL="0" marR="0" algn="l">
                        <a:lnSpc>
                          <a:spcPct val="107000"/>
                        </a:lnSpc>
                        <a:spcBef>
                          <a:spcPts val="0"/>
                        </a:spcBef>
                        <a:spcAft>
                          <a:spcPts val="0"/>
                        </a:spcAft>
                      </a:pP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Phượng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2331526"/>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 name="Oval 3">
            <a:extLst>
              <a:ext uri="{FF2B5EF4-FFF2-40B4-BE49-F238E27FC236}">
                <a16:creationId xmlns:a16="http://schemas.microsoft.com/office/drawing/2014/main" id="{3162B970-3244-7733-A2F0-22A40CFCE9BD}"/>
              </a:ext>
            </a:extLst>
          </p:cNvPr>
          <p:cNvSpPr/>
          <p:nvPr/>
        </p:nvSpPr>
        <p:spPr>
          <a:xfrm>
            <a:off x="11316224" y="5994706"/>
            <a:ext cx="706000" cy="7468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a:t>
            </a:r>
            <a:r>
              <a:rPr lang="en-US"/>
              <a:t>9</a:t>
            </a:r>
          </a:p>
        </p:txBody>
      </p:sp>
      <p:graphicFrame>
        <p:nvGraphicFramePr>
          <p:cNvPr id="2" name="Table 1">
            <a:extLst>
              <a:ext uri="{FF2B5EF4-FFF2-40B4-BE49-F238E27FC236}">
                <a16:creationId xmlns:a16="http://schemas.microsoft.com/office/drawing/2014/main" id="{E86310E0-6521-DB16-730F-1C7DB07E2808}"/>
              </a:ext>
            </a:extLst>
          </p:cNvPr>
          <p:cNvGraphicFramePr>
            <a:graphicFrameLocks noGrp="1"/>
          </p:cNvGraphicFramePr>
          <p:nvPr>
            <p:extLst>
              <p:ext uri="{D42A27DB-BD31-4B8C-83A1-F6EECF244321}">
                <p14:modId xmlns:p14="http://schemas.microsoft.com/office/powerpoint/2010/main" val="3932316010"/>
              </p:ext>
            </p:extLst>
          </p:nvPr>
        </p:nvGraphicFramePr>
        <p:xfrm>
          <a:off x="1689410" y="317041"/>
          <a:ext cx="8999611" cy="5648142"/>
        </p:xfrm>
        <a:graphic>
          <a:graphicData uri="http://schemas.openxmlformats.org/drawingml/2006/table">
            <a:tbl>
              <a:tblPr firstRow="1" firstCol="1" bandRow="1">
                <a:tableStyleId>{B301B821-A1FF-4177-AEE7-76D212191A09}</a:tableStyleId>
              </a:tblPr>
              <a:tblGrid>
                <a:gridCol w="4720682">
                  <a:extLst>
                    <a:ext uri="{9D8B030D-6E8A-4147-A177-3AD203B41FA5}">
                      <a16:colId xmlns:a16="http://schemas.microsoft.com/office/drawing/2014/main" val="1822807781"/>
                    </a:ext>
                  </a:extLst>
                </a:gridCol>
                <a:gridCol w="2218901">
                  <a:extLst>
                    <a:ext uri="{9D8B030D-6E8A-4147-A177-3AD203B41FA5}">
                      <a16:colId xmlns:a16="http://schemas.microsoft.com/office/drawing/2014/main" val="2523104299"/>
                    </a:ext>
                  </a:extLst>
                </a:gridCol>
                <a:gridCol w="2060028">
                  <a:extLst>
                    <a:ext uri="{9D8B030D-6E8A-4147-A177-3AD203B41FA5}">
                      <a16:colId xmlns:a16="http://schemas.microsoft.com/office/drawing/2014/main" val="3117135763"/>
                    </a:ext>
                  </a:extLst>
                </a:gridCol>
              </a:tblGrid>
              <a:tr h="970185">
                <a:tc>
                  <a:txBody>
                    <a:bodyPr/>
                    <a:lstStyle/>
                    <a:p>
                      <a:pPr marL="0" marR="0" algn="ctr">
                        <a:lnSpc>
                          <a:spcPct val="107000"/>
                        </a:lnSpc>
                        <a:spcBef>
                          <a:spcPts val="0"/>
                        </a:spcBef>
                        <a:spcAft>
                          <a:spcPts val="0"/>
                        </a:spcAft>
                      </a:pPr>
                      <a:r>
                        <a:rPr lang="en-US" sz="2000" kern="0">
                          <a:effectLst/>
                        </a:rPr>
                        <a:t>TIÊU ĐỀ CÔNG VIỆC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NGƯỜI </a:t>
                      </a:r>
                      <a:br>
                        <a:rPr lang="en-US" sz="2000" kern="0">
                          <a:effectLst/>
                        </a:rPr>
                      </a:br>
                      <a:r>
                        <a:rPr lang="en-US" sz="2000" kern="0">
                          <a:effectLst/>
                        </a:rPr>
                        <a:t>PHỤ TRÁCH </a:t>
                      </a:r>
                      <a:br>
                        <a:rPr lang="en-US" sz="2000" kern="0">
                          <a:effectLst/>
                        </a:rPr>
                      </a:br>
                      <a:r>
                        <a:rPr lang="en-US" sz="2000" kern="0">
                          <a:effectLst/>
                        </a:rPr>
                        <a:t>CÔNG VIỆC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PHẦN TRĂM CÔNG VIỆC HOÀN THÀNH</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558160"/>
                  </a:ext>
                </a:extLst>
              </a:tr>
              <a:tr h="880023">
                <a:tc>
                  <a:txBody>
                    <a:bodyPr/>
                    <a:lstStyle/>
                    <a:p>
                      <a:pPr lvl="0"/>
                      <a:r>
                        <a:rPr lang="en-US" sz="1867" b="1" i="0" u="none" strike="noStrike" cap="none">
                          <a:solidFill>
                            <a:schemeClr val="dk1"/>
                          </a:solidFill>
                          <a:effectLst/>
                          <a:latin typeface="+mn-lt"/>
                          <a:ea typeface="+mn-ea"/>
                          <a:cs typeface="+mn-cs"/>
                          <a:sym typeface="Arial"/>
                        </a:rPr>
                        <a:t>Phân tích/Khảo sát đề tài, Viết các đặc tả nghiệp vụ cần thiết, Quản lý nghỉ phép</a:t>
                      </a:r>
                    </a:p>
                    <a:p>
                      <a:pPr lvl="0"/>
                      <a:r>
                        <a:rPr lang="en-US" sz="1867" b="1" i="0" u="none" strike="noStrike" cap="none">
                          <a:solidFill>
                            <a:schemeClr val="dk1"/>
                          </a:solidFill>
                          <a:effectLst/>
                          <a:latin typeface="+mn-lt"/>
                          <a:ea typeface="+mn-ea"/>
                          <a:cs typeface="+mn-cs"/>
                          <a:sym typeface="Arial"/>
                        </a:rPr>
                        <a:t>Giao diện chính</a:t>
                      </a:r>
                    </a:p>
                    <a:p>
                      <a:pPr lvl="0"/>
                      <a:endParaRPr lang="en-US" sz="1867" b="1" i="0" u="none" strike="noStrike" cap="none">
                        <a:solidFill>
                          <a:schemeClr val="dk1"/>
                        </a:solidFill>
                        <a:effectLst/>
                        <a:latin typeface="+mn-lt"/>
                        <a:ea typeface="+mn-ea"/>
                        <a:cs typeface="+mn-cs"/>
                        <a:sym typeface="Arial"/>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Danh</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93873"/>
                  </a:ext>
                </a:extLst>
              </a:tr>
              <a:tr h="580634">
                <a:tc>
                  <a:txBody>
                    <a:bodyPr/>
                    <a:lstStyle/>
                    <a:p>
                      <a:pPr lvl="0"/>
                      <a:r>
                        <a:rPr lang="en-US" sz="1867" b="1" i="0" u="none" strike="noStrike" cap="none">
                          <a:solidFill>
                            <a:schemeClr val="dk1"/>
                          </a:solidFill>
                          <a:effectLst/>
                          <a:latin typeface="+mn-lt"/>
                          <a:ea typeface="+mn-ea"/>
                          <a:cs typeface="+mn-cs"/>
                          <a:sym typeface="Arial"/>
                        </a:rPr>
                        <a:t>Thiết kế mô hình ERD, Quản lý hợp đồng</a:t>
                      </a:r>
                    </a:p>
                    <a:p>
                      <a:r>
                        <a:rPr lang="en-US" sz="1867" b="1" i="0" u="none" strike="noStrike" cap="none">
                          <a:solidFill>
                            <a:schemeClr val="dk1"/>
                          </a:solidFill>
                          <a:effectLst/>
                          <a:latin typeface="+mn-lt"/>
                          <a:ea typeface="+mn-ea"/>
                          <a:cs typeface="+mn-cs"/>
                          <a:sym typeface="Arial"/>
                        </a:rPr>
                        <a:t>Report</a:t>
                      </a:r>
                    </a:p>
                    <a:p>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Đan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18045"/>
                  </a:ext>
                </a:extLst>
              </a:tr>
              <a:tr h="881545">
                <a:tc>
                  <a:txBody>
                    <a:bodyPr/>
                    <a:lstStyle/>
                    <a:p>
                      <a:pPr lvl="0"/>
                      <a:r>
                        <a:rPr lang="en-US" sz="1867" b="1" i="0" u="none" strike="noStrike" cap="none">
                          <a:solidFill>
                            <a:schemeClr val="dk1"/>
                          </a:solidFill>
                          <a:effectLst/>
                          <a:latin typeface="+mn-lt"/>
                          <a:ea typeface="+mn-ea"/>
                          <a:cs typeface="+mn-cs"/>
                          <a:sym typeface="Arial"/>
                        </a:rPr>
                        <a:t>Thiết kế mô hình dữ liệu quan hệ, Quản lý lương, Backup, restore, Đổi mật khẩu</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Hiền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144293"/>
                  </a:ext>
                </a:extLst>
              </a:tr>
              <a:tr h="1784351">
                <a:tc>
                  <a:txBody>
                    <a:bodyPr/>
                    <a:lstStyle/>
                    <a:p>
                      <a:pPr lvl="0"/>
                      <a:r>
                        <a:rPr lang="en-US" sz="1867" b="1" i="0" u="none" strike="noStrike" cap="none">
                          <a:solidFill>
                            <a:schemeClr val="dk1"/>
                          </a:solidFill>
                          <a:effectLst/>
                          <a:latin typeface="+mn-lt"/>
                          <a:ea typeface="+mn-ea"/>
                          <a:cs typeface="+mn-cs"/>
                          <a:sym typeface="Arial"/>
                        </a:rPr>
                        <a:t>Quản lý nhân viên, phòng ban, nhân thân</a:t>
                      </a:r>
                    </a:p>
                    <a:p>
                      <a:pPr lvl="0"/>
                      <a:r>
                        <a:rPr lang="en-US" sz="1867" b="1" i="0" u="none" strike="noStrike" cap="none">
                          <a:solidFill>
                            <a:schemeClr val="dk1"/>
                          </a:solidFill>
                          <a:effectLst/>
                          <a:latin typeface="+mn-lt"/>
                          <a:ea typeface="+mn-ea"/>
                          <a:cs typeface="+mn-cs"/>
                          <a:sym typeface="Arial"/>
                        </a:rPr>
                        <a:t>Database, Đăng nhập, Tổng hợp, Phân quyền</a:t>
                      </a:r>
                    </a:p>
                  </a:txBody>
                  <a:tcPr marL="20966" marR="209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Phượng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0">
                          <a:effectLst/>
                        </a:rPr>
                        <a:t>70%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0966" marR="209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2331526"/>
                  </a:ext>
                </a:extLst>
              </a:tr>
            </a:tbl>
          </a:graphicData>
        </a:graphic>
      </p:graphicFrame>
    </p:spTree>
    <p:extLst>
      <p:ext uri="{BB962C8B-B14F-4D97-AF65-F5344CB8AC3E}">
        <p14:creationId xmlns:p14="http://schemas.microsoft.com/office/powerpoint/2010/main" val="148352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subTitle" idx="1"/>
          </p:nvPr>
        </p:nvSpPr>
        <p:spPr>
          <a:xfrm>
            <a:off x="3383267" y="1868716"/>
            <a:ext cx="3522000" cy="1072800"/>
          </a:xfrm>
          <a:prstGeom prst="rect">
            <a:avLst/>
          </a:prstGeom>
        </p:spPr>
        <p:txBody>
          <a:bodyPr spcFirstLastPara="1" wrap="square" lIns="121900" tIns="109700" rIns="121900" bIns="121900" anchor="ctr" anchorCtr="0">
            <a:noAutofit/>
          </a:bodyPr>
          <a:lstStyle/>
          <a:p>
            <a:pPr marL="0" indent="0"/>
            <a:r>
              <a:rPr lang="en"/>
              <a:t>GIỚI THIỆU</a:t>
            </a:r>
            <a:endParaRPr/>
          </a:p>
        </p:txBody>
      </p:sp>
      <p:sp>
        <p:nvSpPr>
          <p:cNvPr id="354" name="Google Shape;354;p31"/>
          <p:cNvSpPr txBox="1">
            <a:spLocks noGrp="1"/>
          </p:cNvSpPr>
          <p:nvPr>
            <p:ph type="title" idx="6"/>
          </p:nvPr>
        </p:nvSpPr>
        <p:spPr>
          <a:xfrm>
            <a:off x="960000" y="516800"/>
            <a:ext cx="10272000" cy="789600"/>
          </a:xfrm>
          <a:prstGeom prst="rect">
            <a:avLst/>
          </a:prstGeom>
        </p:spPr>
        <p:txBody>
          <a:bodyPr spcFirstLastPara="1" wrap="square" lIns="121900" tIns="121900" rIns="121900" bIns="121900" anchor="t" anchorCtr="0">
            <a:noAutofit/>
          </a:bodyPr>
          <a:lstStyle/>
          <a:p>
            <a:r>
              <a:rPr lang="en-US" b="1"/>
              <a:t>MỤC LỤC</a:t>
            </a:r>
            <a:endParaRPr b="1"/>
          </a:p>
        </p:txBody>
      </p:sp>
      <p:sp>
        <p:nvSpPr>
          <p:cNvPr id="356" name="Google Shape;356;p31"/>
          <p:cNvSpPr txBox="1">
            <a:spLocks noGrp="1"/>
          </p:cNvSpPr>
          <p:nvPr>
            <p:ph type="subTitle" idx="5"/>
          </p:nvPr>
        </p:nvSpPr>
        <p:spPr>
          <a:xfrm>
            <a:off x="-4454897" y="3446737"/>
            <a:ext cx="3522000" cy="1072800"/>
          </a:xfrm>
          <a:prstGeom prst="rect">
            <a:avLst/>
          </a:prstGeom>
        </p:spPr>
        <p:txBody>
          <a:bodyPr spcFirstLastPara="1" wrap="square" lIns="121900" tIns="109700" rIns="121900" bIns="121900" anchor="ctr" anchorCtr="0">
            <a:noAutofit/>
          </a:bodyPr>
          <a:lstStyle/>
          <a:p>
            <a:pPr marL="0" indent="0"/>
            <a:r>
              <a:rPr lang="en-US"/>
              <a:t>KHẢO SÁT NGHIỆP VỤ</a:t>
            </a:r>
            <a:endParaRPr/>
          </a:p>
        </p:txBody>
      </p:sp>
      <p:sp>
        <p:nvSpPr>
          <p:cNvPr id="358" name="Google Shape;358;p31"/>
          <p:cNvSpPr txBox="1">
            <a:spLocks noGrp="1"/>
          </p:cNvSpPr>
          <p:nvPr>
            <p:ph type="subTitle" idx="13"/>
          </p:nvPr>
        </p:nvSpPr>
        <p:spPr>
          <a:xfrm>
            <a:off x="-12152581" y="5024731"/>
            <a:ext cx="3522000" cy="1072800"/>
          </a:xfrm>
          <a:prstGeom prst="rect">
            <a:avLst/>
          </a:prstGeom>
        </p:spPr>
        <p:txBody>
          <a:bodyPr spcFirstLastPara="1" wrap="square" lIns="121900" tIns="109700" rIns="121900" bIns="121900" anchor="ctr" anchorCtr="0">
            <a:noAutofit/>
          </a:bodyPr>
          <a:lstStyle/>
          <a:p>
            <a:pPr marL="0" indent="0"/>
            <a:r>
              <a:rPr lang="en"/>
              <a:t>ĐẶC TẢ YÊU CẦU</a:t>
            </a:r>
            <a:endParaRPr/>
          </a:p>
        </p:txBody>
      </p:sp>
      <p:sp>
        <p:nvSpPr>
          <p:cNvPr id="360" name="Google Shape;360;p31"/>
          <p:cNvSpPr txBox="1">
            <a:spLocks noGrp="1"/>
          </p:cNvSpPr>
          <p:nvPr>
            <p:ph type="title" idx="4"/>
          </p:nvPr>
        </p:nvSpPr>
        <p:spPr>
          <a:xfrm>
            <a:off x="-5659488" y="3446724"/>
            <a:ext cx="1072800" cy="1072800"/>
          </a:xfrm>
          <a:prstGeom prst="rect">
            <a:avLst/>
          </a:prstGeom>
        </p:spPr>
        <p:txBody>
          <a:bodyPr spcFirstLastPara="1" wrap="square" lIns="121900" tIns="109700" rIns="121900" bIns="121900" anchor="ctr" anchorCtr="0">
            <a:noAutofit/>
          </a:bodyPr>
          <a:lstStyle/>
          <a:p>
            <a:r>
              <a:rPr lang="en"/>
              <a:t>02</a:t>
            </a:r>
            <a:endParaRPr/>
          </a:p>
        </p:txBody>
      </p:sp>
      <p:sp>
        <p:nvSpPr>
          <p:cNvPr id="362" name="Google Shape;362;p31"/>
          <p:cNvSpPr txBox="1">
            <a:spLocks noGrp="1"/>
          </p:cNvSpPr>
          <p:nvPr>
            <p:ph type="title"/>
          </p:nvPr>
        </p:nvSpPr>
        <p:spPr>
          <a:xfrm>
            <a:off x="2178675" y="1868716"/>
            <a:ext cx="1072800" cy="1072800"/>
          </a:xfrm>
          <a:prstGeom prst="rect">
            <a:avLst/>
          </a:prstGeom>
        </p:spPr>
        <p:txBody>
          <a:bodyPr spcFirstLastPara="1" wrap="square" lIns="121900" tIns="109700" rIns="121900" bIns="121900" anchor="ctr" anchorCtr="0">
            <a:noAutofit/>
          </a:bodyPr>
          <a:lstStyle/>
          <a:p>
            <a:r>
              <a:rPr lang="en"/>
              <a:t>01</a:t>
            </a:r>
            <a:endParaRPr/>
          </a:p>
        </p:txBody>
      </p:sp>
      <p:sp>
        <p:nvSpPr>
          <p:cNvPr id="364" name="Google Shape;364;p31"/>
          <p:cNvSpPr txBox="1">
            <a:spLocks noGrp="1"/>
          </p:cNvSpPr>
          <p:nvPr>
            <p:ph type="title" idx="9"/>
          </p:nvPr>
        </p:nvSpPr>
        <p:spPr>
          <a:xfrm>
            <a:off x="-13357173" y="5024732"/>
            <a:ext cx="1072800" cy="1072800"/>
          </a:xfrm>
          <a:prstGeom prst="rect">
            <a:avLst/>
          </a:prstGeom>
        </p:spPr>
        <p:txBody>
          <a:bodyPr spcFirstLastPara="1" wrap="square" lIns="121900" tIns="109700" rIns="121900" bIns="121900" anchor="ctr" anchorCtr="0">
            <a:noAutofit/>
          </a:bodyPr>
          <a:lstStyle/>
          <a:p>
            <a:r>
              <a:rPr lang="en"/>
              <a:t>03</a:t>
            </a:r>
            <a:endParaRPr/>
          </a:p>
        </p:txBody>
      </p:sp>
      <p:sp>
        <p:nvSpPr>
          <p:cNvPr id="2" name="Oval 1">
            <a:extLst>
              <a:ext uri="{FF2B5EF4-FFF2-40B4-BE49-F238E27FC236}">
                <a16:creationId xmlns:a16="http://schemas.microsoft.com/office/drawing/2014/main" id="{D635F742-D9AA-65D6-BD46-8B9A2AA829D2}"/>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subTitle" idx="1"/>
          </p:nvPr>
        </p:nvSpPr>
        <p:spPr>
          <a:xfrm>
            <a:off x="2283595" y="1868716"/>
            <a:ext cx="3522000" cy="1072800"/>
          </a:xfrm>
          <a:prstGeom prst="rect">
            <a:avLst/>
          </a:prstGeom>
        </p:spPr>
        <p:txBody>
          <a:bodyPr spcFirstLastPara="1" wrap="square" lIns="121900" tIns="109700" rIns="121900" bIns="121900" anchor="ctr" anchorCtr="0">
            <a:noAutofit/>
          </a:bodyPr>
          <a:lstStyle/>
          <a:p>
            <a:pPr marL="0" indent="0"/>
            <a:r>
              <a:rPr lang="en"/>
              <a:t>GIỚI THIỆU</a:t>
            </a:r>
            <a:endParaRPr/>
          </a:p>
        </p:txBody>
      </p:sp>
      <p:sp>
        <p:nvSpPr>
          <p:cNvPr id="354" name="Google Shape;354;p31"/>
          <p:cNvSpPr txBox="1">
            <a:spLocks noGrp="1"/>
          </p:cNvSpPr>
          <p:nvPr>
            <p:ph type="title" idx="6"/>
          </p:nvPr>
        </p:nvSpPr>
        <p:spPr>
          <a:xfrm>
            <a:off x="960000" y="516800"/>
            <a:ext cx="10272000" cy="789600"/>
          </a:xfrm>
          <a:prstGeom prst="rect">
            <a:avLst/>
          </a:prstGeom>
        </p:spPr>
        <p:txBody>
          <a:bodyPr spcFirstLastPara="1" wrap="square" lIns="121900" tIns="121900" rIns="121900" bIns="121900" anchor="t" anchorCtr="0">
            <a:noAutofit/>
          </a:bodyPr>
          <a:lstStyle/>
          <a:p>
            <a:r>
              <a:rPr lang="en-US" b="1"/>
              <a:t>MỤC LỤC</a:t>
            </a:r>
            <a:endParaRPr b="1"/>
          </a:p>
        </p:txBody>
      </p:sp>
      <p:sp>
        <p:nvSpPr>
          <p:cNvPr id="356" name="Google Shape;356;p31"/>
          <p:cNvSpPr txBox="1">
            <a:spLocks noGrp="1"/>
          </p:cNvSpPr>
          <p:nvPr>
            <p:ph type="subTitle" idx="5"/>
          </p:nvPr>
        </p:nvSpPr>
        <p:spPr>
          <a:xfrm>
            <a:off x="3577480" y="3446737"/>
            <a:ext cx="3522000" cy="1072800"/>
          </a:xfrm>
          <a:prstGeom prst="rect">
            <a:avLst/>
          </a:prstGeom>
        </p:spPr>
        <p:txBody>
          <a:bodyPr spcFirstLastPara="1" wrap="square" lIns="121900" tIns="109700" rIns="121900" bIns="121900" anchor="ctr" anchorCtr="0">
            <a:noAutofit/>
          </a:bodyPr>
          <a:lstStyle/>
          <a:p>
            <a:pPr marL="0" indent="0"/>
            <a:r>
              <a:rPr lang="en-US"/>
              <a:t>KHẢO SÁT NGHIỆP VỤ</a:t>
            </a:r>
            <a:endParaRPr/>
          </a:p>
        </p:txBody>
      </p:sp>
      <p:sp>
        <p:nvSpPr>
          <p:cNvPr id="360" name="Google Shape;360;p31"/>
          <p:cNvSpPr txBox="1">
            <a:spLocks noGrp="1"/>
          </p:cNvSpPr>
          <p:nvPr>
            <p:ph type="title" idx="4"/>
          </p:nvPr>
        </p:nvSpPr>
        <p:spPr>
          <a:xfrm>
            <a:off x="2372889" y="3446724"/>
            <a:ext cx="1072800" cy="1072800"/>
          </a:xfrm>
          <a:prstGeom prst="rect">
            <a:avLst/>
          </a:prstGeom>
        </p:spPr>
        <p:txBody>
          <a:bodyPr spcFirstLastPara="1" wrap="square" lIns="121900" tIns="109700" rIns="121900" bIns="121900" anchor="ctr" anchorCtr="0">
            <a:noAutofit/>
          </a:bodyPr>
          <a:lstStyle/>
          <a:p>
            <a:r>
              <a:rPr lang="en"/>
              <a:t>02</a:t>
            </a:r>
            <a:endParaRPr/>
          </a:p>
        </p:txBody>
      </p:sp>
      <p:sp>
        <p:nvSpPr>
          <p:cNvPr id="362" name="Google Shape;362;p31"/>
          <p:cNvSpPr txBox="1">
            <a:spLocks noGrp="1"/>
          </p:cNvSpPr>
          <p:nvPr>
            <p:ph type="title"/>
          </p:nvPr>
        </p:nvSpPr>
        <p:spPr>
          <a:xfrm>
            <a:off x="1079003" y="1868716"/>
            <a:ext cx="1072800" cy="1072800"/>
          </a:xfrm>
          <a:prstGeom prst="rect">
            <a:avLst/>
          </a:prstGeom>
        </p:spPr>
        <p:txBody>
          <a:bodyPr spcFirstLastPara="1" wrap="square" lIns="121900" tIns="109700" rIns="121900" bIns="121900" anchor="ctr" anchorCtr="0">
            <a:noAutofit/>
          </a:bodyPr>
          <a:lstStyle/>
          <a:p>
            <a:r>
              <a:rPr lang="en"/>
              <a:t>01</a:t>
            </a:r>
            <a:endParaRPr/>
          </a:p>
        </p:txBody>
      </p:sp>
      <p:sp>
        <p:nvSpPr>
          <p:cNvPr id="6" name="Google Shape;358;p31">
            <a:extLst>
              <a:ext uri="{FF2B5EF4-FFF2-40B4-BE49-F238E27FC236}">
                <a16:creationId xmlns:a16="http://schemas.microsoft.com/office/drawing/2014/main" id="{959E163D-0388-BFBA-D9A0-2C49930247AA}"/>
              </a:ext>
            </a:extLst>
          </p:cNvPr>
          <p:cNvSpPr txBox="1">
            <a:spLocks/>
          </p:cNvSpPr>
          <p:nvPr/>
        </p:nvSpPr>
        <p:spPr>
          <a:xfrm>
            <a:off x="-2948828" y="5024731"/>
            <a:ext cx="3522000" cy="1072800"/>
          </a:xfrm>
          <a:prstGeom prst="rect">
            <a:avLst/>
          </a:prstGeom>
          <a:noFill/>
          <a:ln>
            <a:noFill/>
          </a:ln>
        </p:spPr>
        <p:txBody>
          <a:bodyPr spcFirstLastPara="1" wrap="square" lIns="121900" tIns="109700" rIns="121900" bIns="12190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Tahoma" panose="020B0604030504040204" pitchFamily="34" charset="0"/>
                <a:ea typeface="Tahoma" panose="020B0604030504040204" pitchFamily="34" charset="0"/>
                <a:cs typeface="Tahoma" panose="020B0604030504040204" pitchFamily="34" charset="0"/>
                <a:sym typeface="Golos Text ExtraBold"/>
              </a:defRPr>
            </a:lvl1pPr>
            <a:lvl2pPr marL="914400" marR="0" lvl="1"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2pPr>
            <a:lvl3pPr marL="1371600" marR="0" lvl="2"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3pPr>
            <a:lvl4pPr marL="1828800" marR="0" lvl="3"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4pPr>
            <a:lvl5pPr marL="2286000" marR="0" lvl="4"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5pPr>
            <a:lvl6pPr marL="2743200" marR="0" lvl="5"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6pPr>
            <a:lvl7pPr marL="3200400" marR="0" lvl="6"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7pPr>
            <a:lvl8pPr marL="3657600" marR="0" lvl="7"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8pPr>
            <a:lvl9pPr marL="4114800" marR="0" lvl="8" indent="-304800" algn="l" rtl="0">
              <a:lnSpc>
                <a:spcPct val="100000"/>
              </a:lnSpc>
              <a:spcBef>
                <a:spcPts val="0"/>
              </a:spcBef>
              <a:spcAft>
                <a:spcPts val="0"/>
              </a:spcAft>
              <a:buClr>
                <a:schemeClr val="dk1"/>
              </a:buClr>
              <a:buSzPts val="1200"/>
              <a:buFont typeface="DM Sans"/>
              <a:buNone/>
              <a:defRPr sz="2000" b="0" i="0" u="none" strike="noStrike" cap="none">
                <a:solidFill>
                  <a:schemeClr val="dk1"/>
                </a:solidFill>
                <a:latin typeface="Golos Text ExtraBold"/>
                <a:ea typeface="Golos Text ExtraBold"/>
                <a:cs typeface="Golos Text ExtraBold"/>
                <a:sym typeface="Golos Text ExtraBold"/>
              </a:defRPr>
            </a:lvl9pPr>
          </a:lstStyle>
          <a:p>
            <a:pPr marL="0" indent="0"/>
            <a:r>
              <a:rPr lang="en-US" sz="2667"/>
              <a:t>ĐẶC TẢ YÊU CẦU</a:t>
            </a:r>
          </a:p>
        </p:txBody>
      </p:sp>
      <p:sp>
        <p:nvSpPr>
          <p:cNvPr id="7" name="Google Shape;364;p31">
            <a:extLst>
              <a:ext uri="{FF2B5EF4-FFF2-40B4-BE49-F238E27FC236}">
                <a16:creationId xmlns:a16="http://schemas.microsoft.com/office/drawing/2014/main" id="{CDBCF612-CEA9-D8BE-C979-9D00FEF4C596}"/>
              </a:ext>
            </a:extLst>
          </p:cNvPr>
          <p:cNvSpPr txBox="1">
            <a:spLocks/>
          </p:cNvSpPr>
          <p:nvPr/>
        </p:nvSpPr>
        <p:spPr>
          <a:xfrm>
            <a:off x="-4153420" y="5024732"/>
            <a:ext cx="1072800" cy="1072800"/>
          </a:xfrm>
          <a:prstGeom prst="rect">
            <a:avLst/>
          </a:prstGeom>
          <a:solidFill>
            <a:schemeClr val="dk2"/>
          </a:solidFill>
          <a:ln w="9525" cap="flat" cmpd="sng">
            <a:solidFill>
              <a:schemeClr val="accent1"/>
            </a:solidFill>
            <a:prstDash val="dash"/>
            <a:round/>
            <a:headEnd type="none" w="sm" len="sm"/>
            <a:tailEnd type="none" w="sm" len="sm"/>
          </a:ln>
        </p:spPr>
        <p:txBody>
          <a:bodyPr spcFirstLastPara="1" wrap="square" lIns="121900" tIns="1097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Golos Text ExtraBold"/>
              <a:buNone/>
              <a:defRPr sz="2800" b="0" i="0" u="none" strike="noStrike" cap="none">
                <a:solidFill>
                  <a:schemeClr val="dk1"/>
                </a:solidFill>
                <a:latin typeface="Tahoma" panose="020B0604030504040204" pitchFamily="34" charset="0"/>
                <a:ea typeface="Tahoma" panose="020B0604030504040204" pitchFamily="34" charset="0"/>
                <a:cs typeface="Tahoma" panose="020B0604030504040204" pitchFamily="34" charset="0"/>
                <a:sym typeface="Golos Text ExtraBold"/>
              </a:defRPr>
            </a:lvl1pPr>
            <a:lvl2pPr marR="0" lvl="1"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2pPr>
            <a:lvl3pPr marR="0" lvl="2"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3pPr>
            <a:lvl4pPr marR="0" lvl="3"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4pPr>
            <a:lvl5pPr marR="0" lvl="4"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5pPr>
            <a:lvl6pPr marR="0" lvl="5"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6pPr>
            <a:lvl7pPr marR="0" lvl="6"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7pPr>
            <a:lvl8pPr marR="0" lvl="7"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8pPr>
            <a:lvl9pPr marR="0" lvl="8" algn="ctr" rtl="0">
              <a:lnSpc>
                <a:spcPct val="100000"/>
              </a:lnSpc>
              <a:spcBef>
                <a:spcPts val="0"/>
              </a:spcBef>
              <a:spcAft>
                <a:spcPts val="0"/>
              </a:spcAft>
              <a:buClr>
                <a:schemeClr val="dk2"/>
              </a:buClr>
              <a:buSzPts val="3200"/>
              <a:buFont typeface="Golos Text ExtraBold"/>
              <a:buNone/>
              <a:defRPr sz="3200" b="0" i="0" u="none" strike="noStrike" cap="none">
                <a:solidFill>
                  <a:schemeClr val="dk2"/>
                </a:solidFill>
                <a:latin typeface="Golos Text ExtraBold"/>
                <a:ea typeface="Golos Text ExtraBold"/>
                <a:cs typeface="Golos Text ExtraBold"/>
                <a:sym typeface="Golos Text ExtraBold"/>
              </a:defRPr>
            </a:lvl9pPr>
          </a:lstStyle>
          <a:p>
            <a:r>
              <a:rPr lang="en" sz="3733"/>
              <a:t>03</a:t>
            </a:r>
          </a:p>
        </p:txBody>
      </p:sp>
      <p:sp>
        <p:nvSpPr>
          <p:cNvPr id="8" name="Oval 7">
            <a:extLst>
              <a:ext uri="{FF2B5EF4-FFF2-40B4-BE49-F238E27FC236}">
                <a16:creationId xmlns:a16="http://schemas.microsoft.com/office/drawing/2014/main" id="{06FA6443-70BC-0317-7024-C082C79747A6}"/>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4253258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subTitle" idx="1"/>
          </p:nvPr>
        </p:nvSpPr>
        <p:spPr>
          <a:xfrm>
            <a:off x="2283595" y="1868716"/>
            <a:ext cx="3522000" cy="1072800"/>
          </a:xfrm>
          <a:prstGeom prst="rect">
            <a:avLst/>
          </a:prstGeom>
        </p:spPr>
        <p:txBody>
          <a:bodyPr spcFirstLastPara="1" wrap="square" lIns="121900" tIns="109700" rIns="121900" bIns="121900" anchor="ctr" anchorCtr="0">
            <a:noAutofit/>
          </a:bodyPr>
          <a:lstStyle/>
          <a:p>
            <a:pPr marL="0" indent="0"/>
            <a:r>
              <a:rPr lang="en"/>
              <a:t>GIỚI THIỆU</a:t>
            </a:r>
            <a:endParaRPr/>
          </a:p>
        </p:txBody>
      </p:sp>
      <p:sp>
        <p:nvSpPr>
          <p:cNvPr id="354" name="Google Shape;354;p31"/>
          <p:cNvSpPr txBox="1">
            <a:spLocks noGrp="1"/>
          </p:cNvSpPr>
          <p:nvPr>
            <p:ph type="title" idx="6"/>
          </p:nvPr>
        </p:nvSpPr>
        <p:spPr>
          <a:xfrm>
            <a:off x="960000" y="516800"/>
            <a:ext cx="10272000" cy="789600"/>
          </a:xfrm>
          <a:prstGeom prst="rect">
            <a:avLst/>
          </a:prstGeom>
        </p:spPr>
        <p:txBody>
          <a:bodyPr spcFirstLastPara="1" wrap="square" lIns="121900" tIns="121900" rIns="121900" bIns="121900" anchor="t" anchorCtr="0">
            <a:noAutofit/>
          </a:bodyPr>
          <a:lstStyle/>
          <a:p>
            <a:r>
              <a:rPr lang="en-US" b="1"/>
              <a:t>MỤC LỤC</a:t>
            </a:r>
            <a:endParaRPr b="1"/>
          </a:p>
        </p:txBody>
      </p:sp>
      <p:sp>
        <p:nvSpPr>
          <p:cNvPr id="356" name="Google Shape;356;p31"/>
          <p:cNvSpPr txBox="1">
            <a:spLocks noGrp="1"/>
          </p:cNvSpPr>
          <p:nvPr>
            <p:ph type="subTitle" idx="5"/>
          </p:nvPr>
        </p:nvSpPr>
        <p:spPr>
          <a:xfrm>
            <a:off x="2262653" y="3446737"/>
            <a:ext cx="3522000" cy="1072800"/>
          </a:xfrm>
          <a:prstGeom prst="rect">
            <a:avLst/>
          </a:prstGeom>
        </p:spPr>
        <p:txBody>
          <a:bodyPr spcFirstLastPara="1" wrap="square" lIns="121900" tIns="109700" rIns="121900" bIns="121900" anchor="ctr" anchorCtr="0">
            <a:noAutofit/>
          </a:bodyPr>
          <a:lstStyle/>
          <a:p>
            <a:pPr marL="0" indent="0"/>
            <a:r>
              <a:rPr lang="en-US"/>
              <a:t>KHẢO SÁT NGHIỆP VỤ</a:t>
            </a:r>
            <a:endParaRPr/>
          </a:p>
        </p:txBody>
      </p:sp>
      <p:sp>
        <p:nvSpPr>
          <p:cNvPr id="358" name="Google Shape;358;p31"/>
          <p:cNvSpPr txBox="1">
            <a:spLocks noGrp="1"/>
          </p:cNvSpPr>
          <p:nvPr>
            <p:ph type="subTitle" idx="13"/>
          </p:nvPr>
        </p:nvSpPr>
        <p:spPr>
          <a:xfrm>
            <a:off x="3422092" y="5024731"/>
            <a:ext cx="3522000" cy="1072800"/>
          </a:xfrm>
          <a:prstGeom prst="rect">
            <a:avLst/>
          </a:prstGeom>
        </p:spPr>
        <p:txBody>
          <a:bodyPr spcFirstLastPara="1" wrap="square" lIns="121900" tIns="109700" rIns="121900" bIns="121900" anchor="ctr" anchorCtr="0">
            <a:noAutofit/>
          </a:bodyPr>
          <a:lstStyle/>
          <a:p>
            <a:pPr marL="0" indent="0"/>
            <a:r>
              <a:rPr lang="en"/>
              <a:t>DEMO</a:t>
            </a:r>
            <a:endParaRPr/>
          </a:p>
        </p:txBody>
      </p:sp>
      <p:sp>
        <p:nvSpPr>
          <p:cNvPr id="360" name="Google Shape;360;p31"/>
          <p:cNvSpPr txBox="1">
            <a:spLocks noGrp="1"/>
          </p:cNvSpPr>
          <p:nvPr>
            <p:ph type="title" idx="4"/>
          </p:nvPr>
        </p:nvSpPr>
        <p:spPr>
          <a:xfrm>
            <a:off x="1058063" y="3446724"/>
            <a:ext cx="1072800" cy="1072800"/>
          </a:xfrm>
          <a:prstGeom prst="rect">
            <a:avLst/>
          </a:prstGeom>
        </p:spPr>
        <p:txBody>
          <a:bodyPr spcFirstLastPara="1" wrap="square" lIns="121900" tIns="109700" rIns="121900" bIns="121900" anchor="ctr" anchorCtr="0">
            <a:noAutofit/>
          </a:bodyPr>
          <a:lstStyle/>
          <a:p>
            <a:r>
              <a:rPr lang="en"/>
              <a:t>02</a:t>
            </a:r>
            <a:endParaRPr/>
          </a:p>
        </p:txBody>
      </p:sp>
      <p:sp>
        <p:nvSpPr>
          <p:cNvPr id="362" name="Google Shape;362;p31"/>
          <p:cNvSpPr txBox="1">
            <a:spLocks noGrp="1"/>
          </p:cNvSpPr>
          <p:nvPr>
            <p:ph type="title"/>
          </p:nvPr>
        </p:nvSpPr>
        <p:spPr>
          <a:xfrm>
            <a:off x="1079003" y="1868716"/>
            <a:ext cx="1072800" cy="1072800"/>
          </a:xfrm>
          <a:prstGeom prst="rect">
            <a:avLst/>
          </a:prstGeom>
        </p:spPr>
        <p:txBody>
          <a:bodyPr spcFirstLastPara="1" wrap="square" lIns="121900" tIns="109700" rIns="121900" bIns="121900" anchor="ctr" anchorCtr="0">
            <a:noAutofit/>
          </a:bodyPr>
          <a:lstStyle/>
          <a:p>
            <a:r>
              <a:rPr lang="en"/>
              <a:t>01</a:t>
            </a:r>
            <a:endParaRPr/>
          </a:p>
        </p:txBody>
      </p:sp>
      <p:sp>
        <p:nvSpPr>
          <p:cNvPr id="364" name="Google Shape;364;p31"/>
          <p:cNvSpPr txBox="1">
            <a:spLocks noGrp="1"/>
          </p:cNvSpPr>
          <p:nvPr>
            <p:ph type="title" idx="9"/>
          </p:nvPr>
        </p:nvSpPr>
        <p:spPr>
          <a:xfrm>
            <a:off x="2217500" y="5024732"/>
            <a:ext cx="1072800" cy="1072800"/>
          </a:xfrm>
          <a:prstGeom prst="rect">
            <a:avLst/>
          </a:prstGeom>
        </p:spPr>
        <p:txBody>
          <a:bodyPr spcFirstLastPara="1" wrap="square" lIns="121900" tIns="109700" rIns="121900" bIns="121900" anchor="ctr" anchorCtr="0">
            <a:noAutofit/>
          </a:bodyPr>
          <a:lstStyle/>
          <a:p>
            <a:r>
              <a:rPr lang="en"/>
              <a:t>03</a:t>
            </a:r>
            <a:endParaRPr/>
          </a:p>
        </p:txBody>
      </p:sp>
      <p:sp>
        <p:nvSpPr>
          <p:cNvPr id="6" name="Oval 5">
            <a:extLst>
              <a:ext uri="{FF2B5EF4-FFF2-40B4-BE49-F238E27FC236}">
                <a16:creationId xmlns:a16="http://schemas.microsoft.com/office/drawing/2014/main" id="{EB9E235E-3D9E-65EC-0519-0CC5CE56C5C2}"/>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Tree>
    <p:extLst>
      <p:ext uri="{BB962C8B-B14F-4D97-AF65-F5344CB8AC3E}">
        <p14:creationId xmlns:p14="http://schemas.microsoft.com/office/powerpoint/2010/main" val="403083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subTitle" idx="1"/>
          </p:nvPr>
        </p:nvSpPr>
        <p:spPr>
          <a:xfrm>
            <a:off x="2283595" y="1868716"/>
            <a:ext cx="3522000" cy="1072800"/>
          </a:xfrm>
          <a:prstGeom prst="rect">
            <a:avLst/>
          </a:prstGeom>
        </p:spPr>
        <p:txBody>
          <a:bodyPr spcFirstLastPara="1" wrap="square" lIns="121900" tIns="109700" rIns="121900" bIns="121900" anchor="ctr" anchorCtr="0">
            <a:noAutofit/>
          </a:bodyPr>
          <a:lstStyle/>
          <a:p>
            <a:pPr marL="0" indent="0"/>
            <a:r>
              <a:rPr lang="en"/>
              <a:t>GIỚI THIỆU</a:t>
            </a:r>
            <a:endParaRPr/>
          </a:p>
        </p:txBody>
      </p:sp>
      <p:sp>
        <p:nvSpPr>
          <p:cNvPr id="354" name="Google Shape;354;p31"/>
          <p:cNvSpPr txBox="1">
            <a:spLocks noGrp="1"/>
          </p:cNvSpPr>
          <p:nvPr>
            <p:ph type="title" idx="6"/>
          </p:nvPr>
        </p:nvSpPr>
        <p:spPr>
          <a:xfrm>
            <a:off x="960000" y="516800"/>
            <a:ext cx="10272000" cy="789600"/>
          </a:xfrm>
          <a:prstGeom prst="rect">
            <a:avLst/>
          </a:prstGeom>
        </p:spPr>
        <p:txBody>
          <a:bodyPr spcFirstLastPara="1" wrap="square" lIns="121900" tIns="121900" rIns="121900" bIns="121900" anchor="t" anchorCtr="0">
            <a:noAutofit/>
          </a:bodyPr>
          <a:lstStyle/>
          <a:p>
            <a:r>
              <a:rPr lang="en-US" b="1"/>
              <a:t>MỤC LỤC</a:t>
            </a:r>
            <a:endParaRPr b="1"/>
          </a:p>
        </p:txBody>
      </p:sp>
      <p:sp>
        <p:nvSpPr>
          <p:cNvPr id="356" name="Google Shape;356;p31"/>
          <p:cNvSpPr txBox="1">
            <a:spLocks noGrp="1"/>
          </p:cNvSpPr>
          <p:nvPr>
            <p:ph type="subTitle" idx="5"/>
          </p:nvPr>
        </p:nvSpPr>
        <p:spPr>
          <a:xfrm>
            <a:off x="2262653" y="3446737"/>
            <a:ext cx="3522000" cy="1072800"/>
          </a:xfrm>
          <a:prstGeom prst="rect">
            <a:avLst/>
          </a:prstGeom>
        </p:spPr>
        <p:txBody>
          <a:bodyPr spcFirstLastPara="1" wrap="square" lIns="121900" tIns="109700" rIns="121900" bIns="121900" anchor="ctr" anchorCtr="0">
            <a:noAutofit/>
          </a:bodyPr>
          <a:lstStyle/>
          <a:p>
            <a:pPr marL="0" indent="0"/>
            <a:r>
              <a:rPr lang="en-US"/>
              <a:t>KHẢO SÁT NGHIỆP VỤ</a:t>
            </a:r>
            <a:endParaRPr/>
          </a:p>
        </p:txBody>
      </p:sp>
      <p:sp>
        <p:nvSpPr>
          <p:cNvPr id="358" name="Google Shape;358;p31"/>
          <p:cNvSpPr txBox="1">
            <a:spLocks noGrp="1"/>
          </p:cNvSpPr>
          <p:nvPr>
            <p:ph type="subTitle" idx="13"/>
          </p:nvPr>
        </p:nvSpPr>
        <p:spPr>
          <a:xfrm>
            <a:off x="2262649" y="5024731"/>
            <a:ext cx="3522000" cy="1072800"/>
          </a:xfrm>
          <a:prstGeom prst="rect">
            <a:avLst/>
          </a:prstGeom>
        </p:spPr>
        <p:txBody>
          <a:bodyPr spcFirstLastPara="1" wrap="square" lIns="121900" tIns="109700" rIns="121900" bIns="121900" anchor="ctr" anchorCtr="0">
            <a:noAutofit/>
          </a:bodyPr>
          <a:lstStyle/>
          <a:p>
            <a:pPr marL="0" indent="0"/>
            <a:r>
              <a:rPr lang="en-US"/>
              <a:t>DEMO</a:t>
            </a:r>
          </a:p>
        </p:txBody>
      </p:sp>
      <p:sp>
        <p:nvSpPr>
          <p:cNvPr id="360" name="Google Shape;360;p31"/>
          <p:cNvSpPr txBox="1">
            <a:spLocks noGrp="1"/>
          </p:cNvSpPr>
          <p:nvPr>
            <p:ph type="title" idx="4"/>
          </p:nvPr>
        </p:nvSpPr>
        <p:spPr>
          <a:xfrm>
            <a:off x="1058063" y="3446724"/>
            <a:ext cx="1072800" cy="1072800"/>
          </a:xfrm>
          <a:prstGeom prst="rect">
            <a:avLst/>
          </a:prstGeom>
        </p:spPr>
        <p:txBody>
          <a:bodyPr spcFirstLastPara="1" wrap="square" lIns="121900" tIns="109700" rIns="121900" bIns="121900" anchor="ctr" anchorCtr="0">
            <a:noAutofit/>
          </a:bodyPr>
          <a:lstStyle/>
          <a:p>
            <a:r>
              <a:rPr lang="en"/>
              <a:t>02</a:t>
            </a:r>
            <a:endParaRPr/>
          </a:p>
        </p:txBody>
      </p:sp>
      <p:sp>
        <p:nvSpPr>
          <p:cNvPr id="362" name="Google Shape;362;p31"/>
          <p:cNvSpPr txBox="1">
            <a:spLocks noGrp="1"/>
          </p:cNvSpPr>
          <p:nvPr>
            <p:ph type="title"/>
          </p:nvPr>
        </p:nvSpPr>
        <p:spPr>
          <a:xfrm>
            <a:off x="1079003" y="1868716"/>
            <a:ext cx="1072800" cy="1072800"/>
          </a:xfrm>
          <a:prstGeom prst="rect">
            <a:avLst/>
          </a:prstGeom>
        </p:spPr>
        <p:txBody>
          <a:bodyPr spcFirstLastPara="1" wrap="square" lIns="121900" tIns="109700" rIns="121900" bIns="121900" anchor="ctr" anchorCtr="0">
            <a:noAutofit/>
          </a:bodyPr>
          <a:lstStyle/>
          <a:p>
            <a:r>
              <a:rPr lang="en"/>
              <a:t>01</a:t>
            </a:r>
            <a:endParaRPr/>
          </a:p>
        </p:txBody>
      </p:sp>
      <p:sp>
        <p:nvSpPr>
          <p:cNvPr id="364" name="Google Shape;364;p31"/>
          <p:cNvSpPr txBox="1">
            <a:spLocks noGrp="1"/>
          </p:cNvSpPr>
          <p:nvPr>
            <p:ph type="title" idx="9"/>
          </p:nvPr>
        </p:nvSpPr>
        <p:spPr>
          <a:xfrm>
            <a:off x="1058057" y="5024732"/>
            <a:ext cx="1072800" cy="1072800"/>
          </a:xfrm>
          <a:prstGeom prst="rect">
            <a:avLst/>
          </a:prstGeom>
        </p:spPr>
        <p:txBody>
          <a:bodyPr spcFirstLastPara="1" wrap="square" lIns="121900" tIns="109700" rIns="121900" bIns="121900" anchor="ctr" anchorCtr="0">
            <a:noAutofit/>
          </a:bodyPr>
          <a:lstStyle/>
          <a:p>
            <a:r>
              <a:rPr lang="en"/>
              <a:t>03</a:t>
            </a:r>
            <a:endParaRPr/>
          </a:p>
        </p:txBody>
      </p:sp>
      <p:sp>
        <p:nvSpPr>
          <p:cNvPr id="2" name="Oval 1">
            <a:extLst>
              <a:ext uri="{FF2B5EF4-FFF2-40B4-BE49-F238E27FC236}">
                <a16:creationId xmlns:a16="http://schemas.microsoft.com/office/drawing/2014/main" id="{F4582B54-2436-5EE7-B75E-F9C2F204BA35}"/>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133370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4"/>
          <p:cNvGrpSpPr/>
          <p:nvPr/>
        </p:nvGrpSpPr>
        <p:grpSpPr>
          <a:xfrm flipH="1">
            <a:off x="649800" y="1000074"/>
            <a:ext cx="10892400" cy="4861297"/>
            <a:chOff x="491950" y="691361"/>
            <a:chExt cx="8169300" cy="3645973"/>
          </a:xfrm>
        </p:grpSpPr>
        <p:sp>
          <p:nvSpPr>
            <p:cNvPr id="417" name="Google Shape;417;p34"/>
            <p:cNvSpPr/>
            <p:nvPr/>
          </p:nvSpPr>
          <p:spPr>
            <a:xfrm>
              <a:off x="491950" y="748605"/>
              <a:ext cx="8169300" cy="3528900"/>
            </a:xfrm>
            <a:prstGeom prst="roundRect">
              <a:avLst>
                <a:gd name="adj" fmla="val 6093"/>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89"/>
            </a:p>
          </p:txBody>
        </p:sp>
        <p:grpSp>
          <p:nvGrpSpPr>
            <p:cNvPr id="418" name="Google Shape;418;p34"/>
            <p:cNvGrpSpPr/>
            <p:nvPr/>
          </p:nvGrpSpPr>
          <p:grpSpPr>
            <a:xfrm>
              <a:off x="1175641" y="691361"/>
              <a:ext cx="3455608" cy="3645973"/>
              <a:chOff x="1214923" y="691592"/>
              <a:chExt cx="3455608" cy="3645973"/>
            </a:xfrm>
          </p:grpSpPr>
          <p:grpSp>
            <p:nvGrpSpPr>
              <p:cNvPr id="419" name="Google Shape;419;p34"/>
              <p:cNvGrpSpPr/>
              <p:nvPr/>
            </p:nvGrpSpPr>
            <p:grpSpPr>
              <a:xfrm>
                <a:off x="4552036" y="691592"/>
                <a:ext cx="118496" cy="119189"/>
                <a:chOff x="6916887" y="668259"/>
                <a:chExt cx="102870" cy="103481"/>
              </a:xfrm>
            </p:grpSpPr>
            <p:sp>
              <p:nvSpPr>
                <p:cNvPr id="420" name="Google Shape;420;p34"/>
                <p:cNvSpPr/>
                <p:nvPr/>
              </p:nvSpPr>
              <p:spPr>
                <a:xfrm>
                  <a:off x="6940943" y="6923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1" name="Google Shape;421;p34"/>
                <p:cNvSpPr/>
                <p:nvPr/>
              </p:nvSpPr>
              <p:spPr>
                <a:xfrm>
                  <a:off x="6916887" y="6682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422" name="Google Shape;422;p34"/>
              <p:cNvGrpSpPr/>
              <p:nvPr/>
            </p:nvGrpSpPr>
            <p:grpSpPr>
              <a:xfrm>
                <a:off x="1214923" y="4218376"/>
                <a:ext cx="118496" cy="119189"/>
                <a:chOff x="6620258" y="1227459"/>
                <a:chExt cx="102870" cy="103481"/>
              </a:xfrm>
            </p:grpSpPr>
            <p:sp>
              <p:nvSpPr>
                <p:cNvPr id="423" name="Google Shape;423;p34"/>
                <p:cNvSpPr/>
                <p:nvPr/>
              </p:nvSpPr>
              <p:spPr>
                <a:xfrm>
                  <a:off x="6644314" y="1251515"/>
                  <a:ext cx="54757" cy="55370"/>
                </a:xfrm>
                <a:custGeom>
                  <a:avLst/>
                  <a:gdLst/>
                  <a:ahLst/>
                  <a:cxnLst/>
                  <a:rect l="l" t="t" r="r" b="b"/>
                  <a:pathLst>
                    <a:path w="890" h="900" extrusionOk="0">
                      <a:moveTo>
                        <a:pt x="445" y="0"/>
                      </a:moveTo>
                      <a:cubicBezTo>
                        <a:pt x="202" y="0"/>
                        <a:pt x="1" y="201"/>
                        <a:pt x="1" y="455"/>
                      </a:cubicBezTo>
                      <a:cubicBezTo>
                        <a:pt x="1" y="698"/>
                        <a:pt x="202" y="899"/>
                        <a:pt x="445" y="899"/>
                      </a:cubicBezTo>
                      <a:cubicBezTo>
                        <a:pt x="688" y="899"/>
                        <a:pt x="889" y="698"/>
                        <a:pt x="889" y="455"/>
                      </a:cubicBezTo>
                      <a:cubicBezTo>
                        <a:pt x="889" y="201"/>
                        <a:pt x="688" y="0"/>
                        <a:pt x="44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424" name="Google Shape;424;p34"/>
                <p:cNvSpPr/>
                <p:nvPr/>
              </p:nvSpPr>
              <p:spPr>
                <a:xfrm>
                  <a:off x="6620258" y="1227459"/>
                  <a:ext cx="102870" cy="103481"/>
                </a:xfrm>
                <a:custGeom>
                  <a:avLst/>
                  <a:gdLst/>
                  <a:ahLst/>
                  <a:cxnLst/>
                  <a:rect l="l" t="t" r="r" b="b"/>
                  <a:pathLst>
                    <a:path w="1672" h="1682" extrusionOk="0">
                      <a:moveTo>
                        <a:pt x="836" y="106"/>
                      </a:moveTo>
                      <a:cubicBezTo>
                        <a:pt x="1238" y="106"/>
                        <a:pt x="1566" y="434"/>
                        <a:pt x="1566" y="846"/>
                      </a:cubicBezTo>
                      <a:cubicBezTo>
                        <a:pt x="1566" y="1248"/>
                        <a:pt x="1238" y="1576"/>
                        <a:pt x="836" y="1576"/>
                      </a:cubicBezTo>
                      <a:cubicBezTo>
                        <a:pt x="434" y="1576"/>
                        <a:pt x="106" y="1248"/>
                        <a:pt x="106" y="846"/>
                      </a:cubicBezTo>
                      <a:cubicBezTo>
                        <a:pt x="106" y="434"/>
                        <a:pt x="434" y="106"/>
                        <a:pt x="836" y="106"/>
                      </a:cubicBezTo>
                      <a:close/>
                      <a:moveTo>
                        <a:pt x="836" y="0"/>
                      </a:moveTo>
                      <a:cubicBezTo>
                        <a:pt x="371" y="0"/>
                        <a:pt x="1" y="381"/>
                        <a:pt x="1" y="846"/>
                      </a:cubicBezTo>
                      <a:cubicBezTo>
                        <a:pt x="1" y="1301"/>
                        <a:pt x="371" y="1681"/>
                        <a:pt x="836" y="1681"/>
                      </a:cubicBezTo>
                      <a:cubicBezTo>
                        <a:pt x="1301" y="1681"/>
                        <a:pt x="1671" y="1301"/>
                        <a:pt x="1671" y="846"/>
                      </a:cubicBezTo>
                      <a:cubicBezTo>
                        <a:pt x="1671" y="381"/>
                        <a:pt x="1301" y="0"/>
                        <a:pt x="836"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grpSp>
      <p:sp>
        <p:nvSpPr>
          <p:cNvPr id="425" name="Google Shape;425;p34"/>
          <p:cNvSpPr/>
          <p:nvPr/>
        </p:nvSpPr>
        <p:spPr>
          <a:xfrm flipH="1">
            <a:off x="1472267" y="894000"/>
            <a:ext cx="3758000" cy="5070000"/>
          </a:xfrm>
          <a:prstGeom prst="roundRect">
            <a:avLst>
              <a:gd name="adj" fmla="val 8661"/>
            </a:avLst>
          </a:prstGeom>
          <a:solidFill>
            <a:schemeClr val="dk2"/>
          </a:solidFill>
          <a:ln>
            <a:noFill/>
          </a:ln>
        </p:spPr>
        <p:txBody>
          <a:bodyPr spcFirstLastPara="1" wrap="square" lIns="121900" tIns="121900" rIns="121900" bIns="121900" anchor="ctr" anchorCtr="0">
            <a:noAutofit/>
          </a:bodyPr>
          <a:lstStyle/>
          <a:p>
            <a:endParaRPr sz="2489"/>
          </a:p>
        </p:txBody>
      </p:sp>
      <p:sp>
        <p:nvSpPr>
          <p:cNvPr id="426" name="Google Shape;426;p34"/>
          <p:cNvSpPr txBox="1">
            <a:spLocks noGrp="1"/>
          </p:cNvSpPr>
          <p:nvPr>
            <p:ph type="title"/>
          </p:nvPr>
        </p:nvSpPr>
        <p:spPr>
          <a:xfrm>
            <a:off x="6220283" y="4326106"/>
            <a:ext cx="4863200" cy="1393600"/>
          </a:xfrm>
          <a:prstGeom prst="rect">
            <a:avLst/>
          </a:prstGeom>
        </p:spPr>
        <p:txBody>
          <a:bodyPr spcFirstLastPara="1" wrap="square" lIns="121900" tIns="121900" rIns="121900" bIns="121900" anchor="b" anchorCtr="0">
            <a:noAutofit/>
          </a:bodyPr>
          <a:lstStyle/>
          <a:p>
            <a:r>
              <a:rPr lang="en-US" b="1"/>
              <a:t>GIỚI THIỆU</a:t>
            </a:r>
            <a:endParaRPr b="1"/>
          </a:p>
        </p:txBody>
      </p:sp>
      <p:sp>
        <p:nvSpPr>
          <p:cNvPr id="427" name="Google Shape;427;p34"/>
          <p:cNvSpPr txBox="1">
            <a:spLocks noGrp="1"/>
          </p:cNvSpPr>
          <p:nvPr>
            <p:ph type="title" idx="2"/>
          </p:nvPr>
        </p:nvSpPr>
        <p:spPr>
          <a:xfrm>
            <a:off x="6365767" y="1783000"/>
            <a:ext cx="1750800" cy="1755600"/>
          </a:xfrm>
          <a:prstGeom prst="rect">
            <a:avLst/>
          </a:prstGeom>
        </p:spPr>
        <p:txBody>
          <a:bodyPr spcFirstLastPara="1" wrap="square" lIns="121900" tIns="121900" rIns="121900" bIns="121900" anchor="ctr" anchorCtr="0">
            <a:noAutofit/>
          </a:bodyPr>
          <a:lstStyle/>
          <a:p>
            <a:r>
              <a:rPr lang="en"/>
              <a:t>01</a:t>
            </a:r>
            <a:endParaRPr/>
          </a:p>
        </p:txBody>
      </p:sp>
      <p:pic>
        <p:nvPicPr>
          <p:cNvPr id="428" name="Google Shape;428;p34"/>
          <p:cNvPicPr preferRelativeResize="0">
            <a:picLocks noGrp="1"/>
          </p:cNvPicPr>
          <p:nvPr>
            <p:ph type="pic" idx="3"/>
          </p:nvPr>
        </p:nvPicPr>
        <p:blipFill rotWithShape="1">
          <a:blip r:embed="rId3">
            <a:alphaModFix/>
          </a:blip>
          <a:srcRect l="16669" r="16676"/>
          <a:stretch/>
        </p:blipFill>
        <p:spPr>
          <a:xfrm>
            <a:off x="1689567" y="1392600"/>
            <a:ext cx="4072000" cy="4072800"/>
          </a:xfrm>
          <a:prstGeom prst="roundRect">
            <a:avLst>
              <a:gd name="adj" fmla="val 16667"/>
            </a:avLst>
          </a:prstGeom>
        </p:spPr>
      </p:pic>
      <p:sp>
        <p:nvSpPr>
          <p:cNvPr id="2" name="Oval 1">
            <a:extLst>
              <a:ext uri="{FF2B5EF4-FFF2-40B4-BE49-F238E27FC236}">
                <a16:creationId xmlns:a16="http://schemas.microsoft.com/office/drawing/2014/main" id="{02F619CA-81E2-1411-A356-00884BACF1B3}"/>
              </a:ext>
            </a:extLst>
          </p:cNvPr>
          <p:cNvSpPr/>
          <p:nvPr/>
        </p:nvSpPr>
        <p:spPr>
          <a:xfrm>
            <a:off x="11480800" y="6235332"/>
            <a:ext cx="457200" cy="4836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6</a:t>
            </a:r>
          </a:p>
        </p:txBody>
      </p:sp>
    </p:spTree>
    <p:extLst>
      <p:ext uri="{BB962C8B-B14F-4D97-AF65-F5344CB8AC3E}">
        <p14:creationId xmlns:p14="http://schemas.microsoft.com/office/powerpoint/2010/main" val="47945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Software Engineer Portfolio by Slidesgo">
  <a:themeElements>
    <a:clrScheme name="Simple Light">
      <a:dk1>
        <a:srgbClr val="070E49"/>
      </a:dk1>
      <a:lt1>
        <a:srgbClr val="FFFFFF"/>
      </a:lt1>
      <a:dk2>
        <a:srgbClr val="DED7FF"/>
      </a:dk2>
      <a:lt2>
        <a:srgbClr val="B19CFE"/>
      </a:lt2>
      <a:accent1>
        <a:srgbClr val="542FD0"/>
      </a:accent1>
      <a:accent2>
        <a:srgbClr val="F61B93"/>
      </a:accent2>
      <a:accent3>
        <a:srgbClr val="FFC655"/>
      </a:accent3>
      <a:accent4>
        <a:srgbClr val="FFFFFF"/>
      </a:accent4>
      <a:accent5>
        <a:srgbClr val="FFFFFF"/>
      </a:accent5>
      <a:accent6>
        <a:srgbClr val="FFFFFF"/>
      </a:accent6>
      <a:hlink>
        <a:srgbClr val="070E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584</Words>
  <Application>Microsoft Office PowerPoint</Application>
  <PresentationFormat>Widescreen</PresentationFormat>
  <Paragraphs>120</Paragraphs>
  <Slides>28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Times New Roman</vt:lpstr>
      <vt:lpstr>Symbol</vt:lpstr>
      <vt:lpstr>Tahoma</vt:lpstr>
      <vt:lpstr>Palanquin Dark</vt:lpstr>
      <vt:lpstr>Arial</vt:lpstr>
      <vt:lpstr>Golos Text ExtraBold</vt:lpstr>
      <vt:lpstr>DM Sans</vt:lpstr>
      <vt:lpstr>Software Engineer Portfolio by Slidesgo</vt:lpstr>
      <vt:lpstr>QUẢN LÝ  NHÂN SỰ</vt:lpstr>
      <vt:lpstr>QUẢN LÝ  NHÂN SỰ</vt:lpstr>
      <vt:lpstr>PowerPoint Presentation</vt:lpstr>
      <vt:lpstr>PowerPoint Presentation</vt:lpstr>
      <vt:lpstr>MỤC LỤC</vt:lpstr>
      <vt:lpstr>MỤC LỤC</vt:lpstr>
      <vt:lpstr>MỤC LỤC</vt:lpstr>
      <vt:lpstr>MỤC LỤC</vt:lpstr>
      <vt:lpstr>GIỚI THIỆU</vt:lpstr>
      <vt:lpstr>GIỚI THIỆU</vt:lpstr>
      <vt:lpstr>GIỚI THIỆU</vt:lpstr>
      <vt:lpstr>KHẢO SÁT NGHIỆP VỤ</vt:lpstr>
      <vt:lpstr>KHẢO SÁT NGHIỆP VỤ</vt:lpstr>
      <vt:lpstr>MÔ TẢ YÊU CẦU BÀI TOÁN</vt:lpstr>
      <vt:lpstr>DEMO</vt:lpstr>
      <vt:lpstr>DATABASE DIAGRAM</vt:lpstr>
      <vt:lpstr>GIAO DIỆN ĐĂNG NHẬP</vt:lpstr>
      <vt:lpstr>GIAO DIỆN ĐĂNG NHẬP</vt:lpstr>
      <vt:lpstr>GIAO DIỆN TRANG CHỦ</vt:lpstr>
      <vt:lpstr>CHỨC NĂNG ĐỔI MẬT KHẨU</vt:lpstr>
      <vt:lpstr>GIAO DIỆN QUẢN LÝ PHÒNG BAN</vt:lpstr>
      <vt:lpstr>GIAO DIỆN QUẢN LÝ NHÂN VIÊN</vt:lpstr>
      <vt:lpstr>GIAO DIỆN QUẢN LÝ NHÂN THÂN</vt:lpstr>
      <vt:lpstr>GIAO DIỆN QUẢN LÝ NGHỈ PHÉP</vt:lpstr>
      <vt:lpstr>GIAO DIỆN QUẢN LÝ THƯỞNG PHẠT</vt:lpstr>
      <vt:lpstr>GIAO DIỆN TÍNH LƯƠNG</vt:lpstr>
      <vt:lpstr>GIAO DIỆN QUẢN LÝ HỢP ĐỒNG</vt:lpstr>
      <vt:lpstr>THANKS FOR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NHÂN SỰ</dc:title>
  <dc:creator>Kim Phuong</dc:creator>
  <cp:lastModifiedBy>Nguyễn Thị Kim Phượng</cp:lastModifiedBy>
  <cp:revision>10</cp:revision>
  <dcterms:modified xsi:type="dcterms:W3CDTF">2023-12-16T09:14:49Z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2023-10-02T05:08:28Z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86af17ac-0ef4-4848-b1f1-323fe31653ea</vt:lpwstr>
  </property>
  <property fmtid="{D5CDD505-2E9C-101B-9397-08002B2CF9AE}" pid="7" name="MSIP_Label_defa4170-0d19-0005-0004-bc88714345d2_ActionId">
    <vt:lpwstr>52ed4ace-4a85-42d1-894f-56392b1bba54</vt:lpwstr>
  </property>
  <property fmtid="{D5CDD505-2E9C-101B-9397-08002B2CF9AE}" pid="8" name="MSIP_Label_defa4170-0d19-0005-0004-bc88714345d2_ContentBits">
    <vt:lpwstr>0</vt:lpwstr>
  </property>
</Properties>
</file>